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7" r:id="rId6"/>
    <p:sldId id="259" r:id="rId7"/>
    <p:sldId id="279" r:id="rId8"/>
    <p:sldId id="278" r:id="rId9"/>
    <p:sldId id="280" r:id="rId10"/>
    <p:sldId id="281" r:id="rId11"/>
    <p:sldId id="282" r:id="rId12"/>
    <p:sldId id="284" r:id="rId13"/>
    <p:sldId id="276" r:id="rId14"/>
    <p:sldId id="285" r:id="rId15"/>
    <p:sldId id="275" r:id="rId16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C95450C9-30E0-4ACF-BDD1-092463FFFB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B36ABAD-DFC6-41BB-AF76-77EBFA4568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1AD5C27-46C8-4651-A71A-BDFEE95B72D8}" type="datetime1">
              <a:rPr lang="it-IT" smtClean="0"/>
              <a:t>18/07/2022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EAC7E56-E390-43F2-A87A-4A200501E4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56FB9EB-179C-4409-A4AF-09861B235A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762803-C07A-499E-9504-8ED8734DAF4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44692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17C16F-D79D-4CD9-B34A-39E7309200BB}" type="datetime1">
              <a:rPr lang="it-IT" smtClean="0"/>
              <a:pPr/>
              <a:t>18/07/2022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B3F336-7DD2-47CF-A0F3-D1163B2A9C10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7471307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CB3F336-7DD2-47CF-A0F3-D1163B2A9C1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48975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643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657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2194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9158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1851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7140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7094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7476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7092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15911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2535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E7343BBF-5896-492F-B293-DE44DE831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00127" y="5095875"/>
            <a:ext cx="4991747" cy="17621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6" name="Segnaposto immagine 5">
            <a:extLst>
              <a:ext uri="{FF2B5EF4-FFF2-40B4-BE49-F238E27FC236}">
                <a16:creationId xmlns:a16="http://schemas.microsoft.com/office/drawing/2014/main" id="{28BC4C36-9C93-4585-BF64-797C37947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0 h 5924550"/>
              <a:gd name="connsiteX1" fmla="*/ 11258550 w 11258550"/>
              <a:gd name="connsiteY1" fmla="*/ 0 h 5924550"/>
              <a:gd name="connsiteX2" fmla="*/ 11258550 w 11258550"/>
              <a:gd name="connsiteY2" fmla="*/ 5924550 h 5924550"/>
              <a:gd name="connsiteX3" fmla="*/ 8125149 w 11258550"/>
              <a:gd name="connsiteY3" fmla="*/ 5924550 h 5924550"/>
              <a:gd name="connsiteX4" fmla="*/ 8125149 w 11258550"/>
              <a:gd name="connsiteY4" fmla="*/ 4629150 h 5924550"/>
              <a:gd name="connsiteX5" fmla="*/ 3133402 w 11258550"/>
              <a:gd name="connsiteY5" fmla="*/ 4629150 h 5924550"/>
              <a:gd name="connsiteX6" fmla="*/ 3133402 w 11258550"/>
              <a:gd name="connsiteY6" fmla="*/ 5924550 h 5924550"/>
              <a:gd name="connsiteX7" fmla="*/ 0 w 11258550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0"/>
                </a:moveTo>
                <a:lnTo>
                  <a:pt x="11258550" y="0"/>
                </a:lnTo>
                <a:lnTo>
                  <a:pt x="11258550" y="5924550"/>
                </a:lnTo>
                <a:lnTo>
                  <a:pt x="8125149" y="5924550"/>
                </a:lnTo>
                <a:lnTo>
                  <a:pt x="8125149" y="4629150"/>
                </a:lnTo>
                <a:lnTo>
                  <a:pt x="3133402" y="4629150"/>
                </a:lnTo>
                <a:lnTo>
                  <a:pt x="3133402" y="5924550"/>
                </a:lnTo>
                <a:lnTo>
                  <a:pt x="0" y="592455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Fare clic per aggiungere una foto</a:t>
            </a:r>
          </a:p>
        </p:txBody>
      </p:sp>
      <p:sp>
        <p:nvSpPr>
          <p:cNvPr id="18" name="Segnaposto testo 17">
            <a:extLst>
              <a:ext uri="{FF2B5EF4-FFF2-40B4-BE49-F238E27FC236}">
                <a16:creationId xmlns:a16="http://schemas.microsoft.com/office/drawing/2014/main" id="{7749D11F-03B6-400D-94E7-177EEBC5C7C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0921" y="6176266"/>
            <a:ext cx="4270159" cy="339247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spc="100" baseline="0">
                <a:solidFill>
                  <a:schemeClr val="accent6"/>
                </a:solidFill>
              </a:defRPr>
            </a:lvl1pPr>
          </a:lstStyle>
          <a:p>
            <a:pPr lvl="0" rtl="0"/>
            <a:r>
              <a:rPr lang="it-IT" noProof="0"/>
              <a:t>Fare clic per aggiungere il nome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4C86F7-04B1-4F1F-B4FB-8A3C279360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0940" y="5489855"/>
            <a:ext cx="4270248" cy="640080"/>
          </a:xfrm>
        </p:spPr>
        <p:txBody>
          <a:bodyPr rtlCol="0" anchor="t">
            <a:noAutofit/>
          </a:bodyPr>
          <a:lstStyle>
            <a:lvl1pPr algn="ctr">
              <a:lnSpc>
                <a:spcPct val="80000"/>
              </a:lnSpc>
              <a:defRPr sz="5000" cap="all" baseline="0">
                <a:ln w="19050">
                  <a:solidFill>
                    <a:schemeClr val="accent6"/>
                  </a:solidFill>
                </a:ln>
                <a:noFill/>
              </a:defRPr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3136384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 di merc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88D0226-3AB8-4591-90BD-C0E6D9A30301}"/>
              </a:ext>
            </a:extLst>
          </p:cNvPr>
          <p:cNvSpPr/>
          <p:nvPr userDrawn="1"/>
        </p:nvSpPr>
        <p:spPr>
          <a:xfrm>
            <a:off x="1780309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3D12CA40-DF7D-4358-831F-BC9B8960CBDB}"/>
              </a:ext>
            </a:extLst>
          </p:cNvPr>
          <p:cNvSpPr/>
          <p:nvPr userDrawn="1"/>
        </p:nvSpPr>
        <p:spPr>
          <a:xfrm>
            <a:off x="4979555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95E1A6E6-C76B-400D-9A19-F1B09AD38A3E}"/>
              </a:ext>
            </a:extLst>
          </p:cNvPr>
          <p:cNvSpPr/>
          <p:nvPr userDrawn="1"/>
        </p:nvSpPr>
        <p:spPr>
          <a:xfrm>
            <a:off x="8153400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E67140AA-40F5-4101-B5AA-DDCDA4906E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53428" y="4178539"/>
            <a:ext cx="2937452" cy="96864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1966AA58-3FAC-4126-8C63-16F10420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07899" y="2977808"/>
            <a:ext cx="1828510" cy="85974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3B430FA7-46C5-4651-8ED7-21284AF012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52674" y="4178539"/>
            <a:ext cx="2937452" cy="96864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6" name="Segnaposto testo 10">
            <a:extLst>
              <a:ext uri="{FF2B5EF4-FFF2-40B4-BE49-F238E27FC236}">
                <a16:creationId xmlns:a16="http://schemas.microsoft.com/office/drawing/2014/main" id="{1C698088-82D8-4D90-AE73-66B661DFCB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07145" y="2977808"/>
            <a:ext cx="1828510" cy="85974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83FF934E-D2F5-409F-B4EB-CD316340BF3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51920" y="4178539"/>
            <a:ext cx="2937452" cy="96864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8" name="Segnaposto testo 10">
            <a:extLst>
              <a:ext uri="{FF2B5EF4-FFF2-40B4-BE49-F238E27FC236}">
                <a16:creationId xmlns:a16="http://schemas.microsoft.com/office/drawing/2014/main" id="{7E006825-EBAA-451B-AD52-683B7109D50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0990" y="2977808"/>
            <a:ext cx="1828510" cy="85974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9" name="Segnaposto data 4">
            <a:extLst>
              <a:ext uri="{FF2B5EF4-FFF2-40B4-BE49-F238E27FC236}">
                <a16:creationId xmlns:a16="http://schemas.microsoft.com/office/drawing/2014/main" id="{044D0E17-B284-4856-BBDB-FFF2EBAB97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20" name="Segnaposto piè di pagina 5">
            <a:extLst>
              <a:ext uri="{FF2B5EF4-FFF2-40B4-BE49-F238E27FC236}">
                <a16:creationId xmlns:a16="http://schemas.microsoft.com/office/drawing/2014/main" id="{56B7B285-9E5D-48DB-B740-3FDA433FE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21" name="Segnaposto numero diapositiva 6">
            <a:extLst>
              <a:ext uri="{FF2B5EF4-FFF2-40B4-BE49-F238E27FC236}">
                <a16:creationId xmlns:a16="http://schemas.microsoft.com/office/drawing/2014/main" id="{73D1A241-8F30-495A-8B68-B8A5CAA1F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CC931C97-3E53-4030-A6E5-50E4DF9A1C34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F3F8C40A-9F2A-4E97-956E-E8A1BFB94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71808"/>
            <a:ext cx="6408851" cy="639192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1024192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 nostra concorren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8E1A5FC-3F83-4927-88B5-5BCBA3EA684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33860" y="466725"/>
            <a:ext cx="4858139" cy="5924550"/>
          </a:xfr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Fare clic per aggiungere una foto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A2EE9FB-42C5-4A09-A4FE-4DDE8CF93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8208DFF-BE58-419E-A8E1-FD9428158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24A919-F912-4129-B930-D8A078A8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7CEA9B97-0004-4411-ABB4-A27F463B8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7045" y="2387634"/>
            <a:ext cx="2824355" cy="339280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5ED60F60-B501-479A-A75A-8FD1F97965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7045" y="1804968"/>
            <a:ext cx="2824355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9170FD0E-EBE1-4417-BC9D-4CD5F92BFD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5452" y="2385650"/>
            <a:ext cx="2824355" cy="339280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17738676-CB36-4BE1-A9C9-0215DEEECB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45452" y="1802984"/>
            <a:ext cx="2824355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C438544-38E0-4456-B973-6058B99619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8"/>
            <a:ext cx="6041907" cy="63919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600868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 nostra concorrenza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1F3F335-C36A-4214-BC97-BB4C9721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1CCBA95-53AF-4D84-851A-583238623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138AEEC-9F28-4200-B5D7-453E32B3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cxnSp>
        <p:nvCxnSpPr>
          <p:cNvPr id="45" name="Connettore diritto 44">
            <a:extLst>
              <a:ext uri="{FF2B5EF4-FFF2-40B4-BE49-F238E27FC236}">
                <a16:creationId xmlns:a16="http://schemas.microsoft.com/office/drawing/2014/main" id="{0D9967FE-B330-4703-9D6E-CC40B84B1030}"/>
              </a:ext>
            </a:extLst>
          </p:cNvPr>
          <p:cNvCxnSpPr>
            <a:cxnSpLocks/>
          </p:cNvCxnSpPr>
          <p:nvPr userDrawn="1"/>
        </p:nvCxnSpPr>
        <p:spPr>
          <a:xfrm>
            <a:off x="6150567" y="2200739"/>
            <a:ext cx="0" cy="34699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EBC0FBFA-8000-40C6-8EF3-D30A0A48CBC5}"/>
              </a:ext>
            </a:extLst>
          </p:cNvPr>
          <p:cNvCxnSpPr>
            <a:cxnSpLocks/>
          </p:cNvCxnSpPr>
          <p:nvPr userDrawn="1"/>
        </p:nvCxnSpPr>
        <p:spPr>
          <a:xfrm flipH="1">
            <a:off x="2545167" y="3935702"/>
            <a:ext cx="7101667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Segnaposto testo 10">
            <a:extLst>
              <a:ext uri="{FF2B5EF4-FFF2-40B4-BE49-F238E27FC236}">
                <a16:creationId xmlns:a16="http://schemas.microsoft.com/office/drawing/2014/main" id="{2DCC767D-316F-42DA-9712-29C185B762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78036" y="1767731"/>
            <a:ext cx="1706966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Fai clic per aggiungere il nome</a:t>
            </a:r>
          </a:p>
        </p:txBody>
      </p:sp>
      <p:sp>
        <p:nvSpPr>
          <p:cNvPr id="54" name="Segnaposto testo 10">
            <a:extLst>
              <a:ext uri="{FF2B5EF4-FFF2-40B4-BE49-F238E27FC236}">
                <a16:creationId xmlns:a16="http://schemas.microsoft.com/office/drawing/2014/main" id="{DC3AF654-39ED-4B70-9A85-34D9DC793D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78035" y="5683895"/>
            <a:ext cx="1706966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aggiungere il nome</a:t>
            </a:r>
          </a:p>
        </p:txBody>
      </p:sp>
      <p:sp>
        <p:nvSpPr>
          <p:cNvPr id="55" name="Segnaposto testo 10">
            <a:extLst>
              <a:ext uri="{FF2B5EF4-FFF2-40B4-BE49-F238E27FC236}">
                <a16:creationId xmlns:a16="http://schemas.microsoft.com/office/drawing/2014/main" id="{3E0B0DF9-E558-439A-9B7D-4C600008B0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3792884"/>
            <a:ext cx="1706966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Fai clic per aggiungere il nome</a:t>
            </a:r>
          </a:p>
        </p:txBody>
      </p:sp>
      <p:sp>
        <p:nvSpPr>
          <p:cNvPr id="56" name="Segnaposto testo 10">
            <a:extLst>
              <a:ext uri="{FF2B5EF4-FFF2-40B4-BE49-F238E27FC236}">
                <a16:creationId xmlns:a16="http://schemas.microsoft.com/office/drawing/2014/main" id="{6BB9DF13-A501-4465-8844-F8ADFE8BED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46834" y="3792884"/>
            <a:ext cx="1706966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Fai clic per aggiungere il nome</a:t>
            </a:r>
          </a:p>
        </p:txBody>
      </p:sp>
      <p:sp>
        <p:nvSpPr>
          <p:cNvPr id="57" name="Segnaposto testo 10">
            <a:extLst>
              <a:ext uri="{FF2B5EF4-FFF2-40B4-BE49-F238E27FC236}">
                <a16:creationId xmlns:a16="http://schemas.microsoft.com/office/drawing/2014/main" id="{D23EF573-9496-4229-ABB9-B58C441687E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85000" y="2740969"/>
            <a:ext cx="1929792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Fai clic per aggiungere il nome</a:t>
            </a:r>
          </a:p>
        </p:txBody>
      </p:sp>
      <p:sp>
        <p:nvSpPr>
          <p:cNvPr id="58" name="Segnaposto testo 10">
            <a:extLst>
              <a:ext uri="{FF2B5EF4-FFF2-40B4-BE49-F238E27FC236}">
                <a16:creationId xmlns:a16="http://schemas.microsoft.com/office/drawing/2014/main" id="{6C96D231-4BEB-47C0-BC89-3D69A5E0DD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59358" y="4263233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Fai clic per aggiungere il nome</a:t>
            </a:r>
          </a:p>
        </p:txBody>
      </p:sp>
      <p:sp>
        <p:nvSpPr>
          <p:cNvPr id="59" name="Segnaposto testo 10">
            <a:extLst>
              <a:ext uri="{FF2B5EF4-FFF2-40B4-BE49-F238E27FC236}">
                <a16:creationId xmlns:a16="http://schemas.microsoft.com/office/drawing/2014/main" id="{18B3BFCC-5202-4CF7-8748-EA1165299B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45805" y="5001059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Fai clic per aggiungere il nome</a:t>
            </a:r>
          </a:p>
        </p:txBody>
      </p:sp>
      <p:sp>
        <p:nvSpPr>
          <p:cNvPr id="60" name="Segnaposto testo 10">
            <a:extLst>
              <a:ext uri="{FF2B5EF4-FFF2-40B4-BE49-F238E27FC236}">
                <a16:creationId xmlns:a16="http://schemas.microsoft.com/office/drawing/2014/main" id="{0F78A8C0-E488-4B82-A881-BAF70EF5261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28224" y="4328700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Fai clic per aggiungere il nome</a:t>
            </a:r>
          </a:p>
        </p:txBody>
      </p:sp>
      <p:sp>
        <p:nvSpPr>
          <p:cNvPr id="61" name="Segnaposto testo 10">
            <a:extLst>
              <a:ext uri="{FF2B5EF4-FFF2-40B4-BE49-F238E27FC236}">
                <a16:creationId xmlns:a16="http://schemas.microsoft.com/office/drawing/2014/main" id="{9CBF7863-921B-428D-857E-AC4D195E88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64942" y="4956195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Fai clic per aggiungere il nome</a:t>
            </a:r>
          </a:p>
        </p:txBody>
      </p:sp>
      <p:sp>
        <p:nvSpPr>
          <p:cNvPr id="62" name="Segnaposto testo 10">
            <a:extLst>
              <a:ext uri="{FF2B5EF4-FFF2-40B4-BE49-F238E27FC236}">
                <a16:creationId xmlns:a16="http://schemas.microsoft.com/office/drawing/2014/main" id="{3818CA49-6F16-4527-9CE5-335D522ECAA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96547" y="2870279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Fai clic per aggiungere il nome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EA8460B-1230-475A-839A-BB0365A3D5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7"/>
            <a:ext cx="10629597" cy="64580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274389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ategia di cres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E43D11A1-D567-4DE9-AFD4-7A6BC7C300C1}"/>
              </a:ext>
            </a:extLst>
          </p:cNvPr>
          <p:cNvSpPr/>
          <p:nvPr userDrawn="1"/>
        </p:nvSpPr>
        <p:spPr>
          <a:xfrm>
            <a:off x="4483944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21398470-6F00-41F0-B63E-42C03BC992F8}"/>
              </a:ext>
            </a:extLst>
          </p:cNvPr>
          <p:cNvSpPr/>
          <p:nvPr userDrawn="1"/>
        </p:nvSpPr>
        <p:spPr>
          <a:xfrm>
            <a:off x="4489659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BF06A024-E68E-4F1C-887D-415804C89479}"/>
              </a:ext>
            </a:extLst>
          </p:cNvPr>
          <p:cNvSpPr/>
          <p:nvPr userDrawn="1"/>
        </p:nvSpPr>
        <p:spPr>
          <a:xfrm>
            <a:off x="828484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0B3C2448-350F-482F-92C0-4F1495265933}"/>
              </a:ext>
            </a:extLst>
          </p:cNvPr>
          <p:cNvSpPr/>
          <p:nvPr userDrawn="1"/>
        </p:nvSpPr>
        <p:spPr>
          <a:xfrm>
            <a:off x="829055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F1BFB613-F647-4C24-8072-6BA560C2CF35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A52D8BE-09E0-4B54-871E-627BA368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0158535-C39C-4032-BC07-CC7DA7456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E638FD9-7569-4F67-9902-EA32B7F93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7" name="Segnaposto testo 10">
            <a:extLst>
              <a:ext uri="{FF2B5EF4-FFF2-40B4-BE49-F238E27FC236}">
                <a16:creationId xmlns:a16="http://schemas.microsoft.com/office/drawing/2014/main" id="{36849D09-65B8-4E5C-986A-AB5E3748D4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81350" y="1221488"/>
            <a:ext cx="5829300" cy="53786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3AC480B-19BB-48E2-8BEF-4AA0680D32DE}"/>
              </a:ext>
            </a:extLst>
          </p:cNvPr>
          <p:cNvSpPr/>
          <p:nvPr userDrawn="1"/>
        </p:nvSpPr>
        <p:spPr>
          <a:xfrm>
            <a:off x="69151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82C09E39-FAAE-43BC-8BD6-08DC89C45F5B}"/>
              </a:ext>
            </a:extLst>
          </p:cNvPr>
          <p:cNvSpPr/>
          <p:nvPr userDrawn="1"/>
        </p:nvSpPr>
        <p:spPr>
          <a:xfrm>
            <a:off x="69722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9" name="Segnaposto testo 10">
            <a:extLst>
              <a:ext uri="{FF2B5EF4-FFF2-40B4-BE49-F238E27FC236}">
                <a16:creationId xmlns:a16="http://schemas.microsoft.com/office/drawing/2014/main" id="{07156FBE-72BD-4A64-99F7-1ABAA272A0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3928" y="2683198"/>
            <a:ext cx="2667000" cy="609180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20" name="Segnaposto testo 10">
            <a:extLst>
              <a:ext uri="{FF2B5EF4-FFF2-40B4-BE49-F238E27FC236}">
                <a16:creationId xmlns:a16="http://schemas.microsoft.com/office/drawing/2014/main" id="{0AEE629F-FF1D-44AE-B728-8EA70D72A3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50644" y="2683198"/>
            <a:ext cx="2667000" cy="609180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21" name="Segnaposto testo 10">
            <a:extLst>
              <a:ext uri="{FF2B5EF4-FFF2-40B4-BE49-F238E27FC236}">
                <a16:creationId xmlns:a16="http://schemas.microsoft.com/office/drawing/2014/main" id="{5C4D74F9-C022-4D89-9C64-1A0A5FD3A6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51543" y="2683198"/>
            <a:ext cx="2667000" cy="609180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22" name="Segnaposto testo 10">
            <a:extLst>
              <a:ext uri="{FF2B5EF4-FFF2-40B4-BE49-F238E27FC236}">
                <a16:creationId xmlns:a16="http://schemas.microsoft.com/office/drawing/2014/main" id="{75D06BD1-5247-47AE-87C4-5720ED5AC7F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3928" y="3778623"/>
            <a:ext cx="2667000" cy="155810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3" name="Segnaposto testo 10">
            <a:extLst>
              <a:ext uri="{FF2B5EF4-FFF2-40B4-BE49-F238E27FC236}">
                <a16:creationId xmlns:a16="http://schemas.microsoft.com/office/drawing/2014/main" id="{FD3684C2-E9CD-4A2A-993D-ABF39BD30C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50644" y="3778623"/>
            <a:ext cx="2667000" cy="155810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4" name="Segnaposto testo 10">
            <a:extLst>
              <a:ext uri="{FF2B5EF4-FFF2-40B4-BE49-F238E27FC236}">
                <a16:creationId xmlns:a16="http://schemas.microsoft.com/office/drawing/2014/main" id="{A960BEA5-C2B5-456D-8982-4C8A8E7EE68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51543" y="3778623"/>
            <a:ext cx="2667000" cy="155810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0" name="Titolo 9">
            <a:extLst>
              <a:ext uri="{FF2B5EF4-FFF2-40B4-BE49-F238E27FC236}">
                <a16:creationId xmlns:a16="http://schemas.microsoft.com/office/drawing/2014/main" id="{8CDC00CA-B925-48D9-91B3-A79A59C28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1350" y="671807"/>
            <a:ext cx="5829300" cy="639192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497463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d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C336D74-17F7-4684-B610-18AB1682D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B1FBB6F-A08B-41AD-8AD2-DC5AE674E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BFA4285-BB73-4E13-BBDF-3F14D2AD9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8" name="Segnaposto testo 10">
            <a:extLst>
              <a:ext uri="{FF2B5EF4-FFF2-40B4-BE49-F238E27FC236}">
                <a16:creationId xmlns:a16="http://schemas.microsoft.com/office/drawing/2014/main" id="{6F28238E-356F-43CD-AA8F-3BC1FA26B6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7900" y="1172060"/>
            <a:ext cx="5829300" cy="53786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6" name="Segnaposto testo 10">
            <a:extLst>
              <a:ext uri="{FF2B5EF4-FFF2-40B4-BE49-F238E27FC236}">
                <a16:creationId xmlns:a16="http://schemas.microsoft.com/office/drawing/2014/main" id="{050BF9B7-44D3-43B3-8650-0E38FB9F802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85497" y="2172381"/>
            <a:ext cx="4487220" cy="44876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titolo</a:t>
            </a:r>
          </a:p>
        </p:txBody>
      </p:sp>
      <p:sp>
        <p:nvSpPr>
          <p:cNvPr id="51" name="Segnaposto testo 10">
            <a:extLst>
              <a:ext uri="{FF2B5EF4-FFF2-40B4-BE49-F238E27FC236}">
                <a16:creationId xmlns:a16="http://schemas.microsoft.com/office/drawing/2014/main" id="{00A34C87-263B-4C39-95B1-6A3E78FC480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172381"/>
            <a:ext cx="5007023" cy="44876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titolo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38FDE5E1-CA4F-47D6-B408-560DFA59D301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06463" y="2752724"/>
            <a:ext cx="5007022" cy="3292475"/>
          </a:xfrm>
        </p:spPr>
        <p:txBody>
          <a:bodyPr rtlCol="0">
            <a:noAutofit/>
          </a:bodyPr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3" name="Segnaposto contenuto 9">
            <a:extLst>
              <a:ext uri="{FF2B5EF4-FFF2-40B4-BE49-F238E27FC236}">
                <a16:creationId xmlns:a16="http://schemas.microsoft.com/office/drawing/2014/main" id="{E8933B94-68E9-4F8A-95B3-C8A867B06FF5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6785497" y="2747768"/>
            <a:ext cx="4500041" cy="3292475"/>
          </a:xfrm>
        </p:spPr>
        <p:txBody>
          <a:bodyPr rtlCol="0">
            <a:noAutofit/>
          </a:bodyPr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11" name="Titolo 10">
            <a:extLst>
              <a:ext uri="{FF2B5EF4-FFF2-40B4-BE49-F238E27FC236}">
                <a16:creationId xmlns:a16="http://schemas.microsoft.com/office/drawing/2014/main" id="{9997C22C-C02E-4D5D-866A-A163E2B47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900" y="671808"/>
            <a:ext cx="5829300" cy="63919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3967859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ano d'azione bienn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ttangolo 99">
            <a:extLst>
              <a:ext uri="{FF2B5EF4-FFF2-40B4-BE49-F238E27FC236}">
                <a16:creationId xmlns:a16="http://schemas.microsoft.com/office/drawing/2014/main" id="{9A6EC546-1FDF-48B1-BB0F-4069A4AF6B46}"/>
              </a:ext>
            </a:extLst>
          </p:cNvPr>
          <p:cNvSpPr/>
          <p:nvPr userDrawn="1"/>
        </p:nvSpPr>
        <p:spPr>
          <a:xfrm rot="5400000">
            <a:off x="1338026" y="-868210"/>
            <a:ext cx="972645" cy="36476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F8787A3-6FE4-43A8-B38B-0F6A2EF11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1DE0A1E-0F1E-4FFE-B209-3D967919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8999867-6933-40F9-BEA0-F30FA6975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Segnaposto testo 14">
            <a:extLst>
              <a:ext uri="{FF2B5EF4-FFF2-40B4-BE49-F238E27FC236}">
                <a16:creationId xmlns:a16="http://schemas.microsoft.com/office/drawing/2014/main" id="{00E72126-EBC8-4AA7-AA53-38A15FDEC6E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7" name="Segnaposto testo 14">
            <a:extLst>
              <a:ext uri="{FF2B5EF4-FFF2-40B4-BE49-F238E27FC236}">
                <a16:creationId xmlns:a16="http://schemas.microsoft.com/office/drawing/2014/main" id="{C44CA5E4-4215-49A0-86F5-2C4847D87E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8" name="Segnaposto testo 14">
            <a:extLst>
              <a:ext uri="{FF2B5EF4-FFF2-40B4-BE49-F238E27FC236}">
                <a16:creationId xmlns:a16="http://schemas.microsoft.com/office/drawing/2014/main" id="{735C1917-DDF3-4A5B-AEB9-E0FBD98EC5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9" name="Segnaposto testo 14">
            <a:extLst>
              <a:ext uri="{FF2B5EF4-FFF2-40B4-BE49-F238E27FC236}">
                <a16:creationId xmlns:a16="http://schemas.microsoft.com/office/drawing/2014/main" id="{D0FF36A3-BF35-4A36-ADAB-547CA8CAE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0" name="Segnaposto testo 14">
            <a:extLst>
              <a:ext uri="{FF2B5EF4-FFF2-40B4-BE49-F238E27FC236}">
                <a16:creationId xmlns:a16="http://schemas.microsoft.com/office/drawing/2014/main" id="{3BE85149-0E6D-4CDC-82B6-EF6894D9C9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1" name="Segnaposto testo 14">
            <a:extLst>
              <a:ext uri="{FF2B5EF4-FFF2-40B4-BE49-F238E27FC236}">
                <a16:creationId xmlns:a16="http://schemas.microsoft.com/office/drawing/2014/main" id="{66E8B6B5-41D1-4EC9-84EF-1989A504B7D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2" name="Segnaposto testo 14">
            <a:extLst>
              <a:ext uri="{FF2B5EF4-FFF2-40B4-BE49-F238E27FC236}">
                <a16:creationId xmlns:a16="http://schemas.microsoft.com/office/drawing/2014/main" id="{0F13F401-A13F-4EF3-88FC-D517D7F7BA5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3" name="Segnaposto testo 14">
            <a:extLst>
              <a:ext uri="{FF2B5EF4-FFF2-40B4-BE49-F238E27FC236}">
                <a16:creationId xmlns:a16="http://schemas.microsoft.com/office/drawing/2014/main" id="{94639D5D-D529-4EF5-9EF8-8C9B3715A28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4" name="Segnaposto testo 14">
            <a:extLst>
              <a:ext uri="{FF2B5EF4-FFF2-40B4-BE49-F238E27FC236}">
                <a16:creationId xmlns:a16="http://schemas.microsoft.com/office/drawing/2014/main" id="{45E22B01-C64B-4A03-9118-68BCAECC32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5" name="Segnaposto testo 14">
            <a:extLst>
              <a:ext uri="{FF2B5EF4-FFF2-40B4-BE49-F238E27FC236}">
                <a16:creationId xmlns:a16="http://schemas.microsoft.com/office/drawing/2014/main" id="{04BA50FF-5CC3-4F90-9AA6-5942DF634BA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6" name="Segnaposto testo 14">
            <a:extLst>
              <a:ext uri="{FF2B5EF4-FFF2-40B4-BE49-F238E27FC236}">
                <a16:creationId xmlns:a16="http://schemas.microsoft.com/office/drawing/2014/main" id="{5B3EEE7C-67C5-49ED-A602-F8E162B21A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7" name="Segnaposto testo 14">
            <a:extLst>
              <a:ext uri="{FF2B5EF4-FFF2-40B4-BE49-F238E27FC236}">
                <a16:creationId xmlns:a16="http://schemas.microsoft.com/office/drawing/2014/main" id="{EE91B34F-5506-49A1-8594-9259C64066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8" name="Segnaposto testo 14">
            <a:extLst>
              <a:ext uri="{FF2B5EF4-FFF2-40B4-BE49-F238E27FC236}">
                <a16:creationId xmlns:a16="http://schemas.microsoft.com/office/drawing/2014/main" id="{6A7D7592-A438-4BE7-82A5-188EF3B7021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9" name="Segnaposto testo 14">
            <a:extLst>
              <a:ext uri="{FF2B5EF4-FFF2-40B4-BE49-F238E27FC236}">
                <a16:creationId xmlns:a16="http://schemas.microsoft.com/office/drawing/2014/main" id="{70F1DE9A-9607-4D77-B1CA-EA7A15A4CA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0" name="Segnaposto testo 14">
            <a:extLst>
              <a:ext uri="{FF2B5EF4-FFF2-40B4-BE49-F238E27FC236}">
                <a16:creationId xmlns:a16="http://schemas.microsoft.com/office/drawing/2014/main" id="{FE726AB2-7D79-4CF4-ACA3-327A065CA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1" name="Segnaposto testo 14">
            <a:extLst>
              <a:ext uri="{FF2B5EF4-FFF2-40B4-BE49-F238E27FC236}">
                <a16:creationId xmlns:a16="http://schemas.microsoft.com/office/drawing/2014/main" id="{07991841-3C5D-4E23-ACEF-AC0C7BA2866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2" name="Segnaposto testo 14">
            <a:extLst>
              <a:ext uri="{FF2B5EF4-FFF2-40B4-BE49-F238E27FC236}">
                <a16:creationId xmlns:a16="http://schemas.microsoft.com/office/drawing/2014/main" id="{E827F407-DC92-4E39-85F3-56B3405B23A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3" name="Segnaposto testo 14">
            <a:extLst>
              <a:ext uri="{FF2B5EF4-FFF2-40B4-BE49-F238E27FC236}">
                <a16:creationId xmlns:a16="http://schemas.microsoft.com/office/drawing/2014/main" id="{ADBEC4B1-A92B-4923-B3C2-44570B971C8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4" name="Segnaposto testo 14">
            <a:extLst>
              <a:ext uri="{FF2B5EF4-FFF2-40B4-BE49-F238E27FC236}">
                <a16:creationId xmlns:a16="http://schemas.microsoft.com/office/drawing/2014/main" id="{32CD6E05-4E76-4ADF-9FC8-4321B2B96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5" name="Segnaposto testo 14">
            <a:extLst>
              <a:ext uri="{FF2B5EF4-FFF2-40B4-BE49-F238E27FC236}">
                <a16:creationId xmlns:a16="http://schemas.microsoft.com/office/drawing/2014/main" id="{3D40BE94-38F8-48B0-9A42-DA1A4197504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6" name="Segnaposto testo 14">
            <a:extLst>
              <a:ext uri="{FF2B5EF4-FFF2-40B4-BE49-F238E27FC236}">
                <a16:creationId xmlns:a16="http://schemas.microsoft.com/office/drawing/2014/main" id="{CCFECD0B-5901-4EBC-92AA-3DE8CD1132D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7" name="Segnaposto testo 14">
            <a:extLst>
              <a:ext uri="{FF2B5EF4-FFF2-40B4-BE49-F238E27FC236}">
                <a16:creationId xmlns:a16="http://schemas.microsoft.com/office/drawing/2014/main" id="{B173BBB1-992E-4C62-B6EF-38E5859DA79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8" name="Segnaposto testo 14">
            <a:extLst>
              <a:ext uri="{FF2B5EF4-FFF2-40B4-BE49-F238E27FC236}">
                <a16:creationId xmlns:a16="http://schemas.microsoft.com/office/drawing/2014/main" id="{83639117-6091-4743-897D-3E5F4468CCA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9" name="Segnaposto testo 14">
            <a:extLst>
              <a:ext uri="{FF2B5EF4-FFF2-40B4-BE49-F238E27FC236}">
                <a16:creationId xmlns:a16="http://schemas.microsoft.com/office/drawing/2014/main" id="{B7A64542-4E5B-4701-845E-5101F87E110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52" name="Segnaposto testo 14">
            <a:extLst>
              <a:ext uri="{FF2B5EF4-FFF2-40B4-BE49-F238E27FC236}">
                <a16:creationId xmlns:a16="http://schemas.microsoft.com/office/drawing/2014/main" id="{0F74B4EA-4966-4ABC-8DFD-01157881B81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20679"/>
            <a:ext cx="1021001" cy="501726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Aggiungere l'anno</a:t>
            </a:r>
          </a:p>
        </p:txBody>
      </p:sp>
      <p:sp>
        <p:nvSpPr>
          <p:cNvPr id="53" name="Segnaposto testo 14">
            <a:extLst>
              <a:ext uri="{FF2B5EF4-FFF2-40B4-BE49-F238E27FC236}">
                <a16:creationId xmlns:a16="http://schemas.microsoft.com/office/drawing/2014/main" id="{D7536456-E749-466F-8EFA-F33D8281227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18755"/>
            <a:ext cx="1021001" cy="501726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Aggiungere l'anno</a:t>
            </a:r>
          </a:p>
        </p:txBody>
      </p:sp>
      <p:sp>
        <p:nvSpPr>
          <p:cNvPr id="54" name="Segnaposto testo 14">
            <a:extLst>
              <a:ext uri="{FF2B5EF4-FFF2-40B4-BE49-F238E27FC236}">
                <a16:creationId xmlns:a16="http://schemas.microsoft.com/office/drawing/2014/main" id="{A6C85040-3D7A-4FD1-B96E-3ED73836766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120620"/>
            <a:ext cx="1440088" cy="549528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55" name="Segnaposto testo 14">
            <a:extLst>
              <a:ext uri="{FF2B5EF4-FFF2-40B4-BE49-F238E27FC236}">
                <a16:creationId xmlns:a16="http://schemas.microsoft.com/office/drawing/2014/main" id="{966941C8-0858-4060-8F85-A63D40D0587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120620"/>
            <a:ext cx="1440088" cy="549528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56" name="Segnaposto testo 14">
            <a:extLst>
              <a:ext uri="{FF2B5EF4-FFF2-40B4-BE49-F238E27FC236}">
                <a16:creationId xmlns:a16="http://schemas.microsoft.com/office/drawing/2014/main" id="{B66D6339-390D-45A7-BBF7-ADB8D6A0168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120620"/>
            <a:ext cx="1440088" cy="549528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57" name="Segnaposto testo 14">
            <a:extLst>
              <a:ext uri="{FF2B5EF4-FFF2-40B4-BE49-F238E27FC236}">
                <a16:creationId xmlns:a16="http://schemas.microsoft.com/office/drawing/2014/main" id="{89C25EC2-6755-441D-BD59-204C60EFD6A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54752"/>
            <a:ext cx="1440088" cy="55716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58" name="Segnaposto testo 14">
            <a:extLst>
              <a:ext uri="{FF2B5EF4-FFF2-40B4-BE49-F238E27FC236}">
                <a16:creationId xmlns:a16="http://schemas.microsoft.com/office/drawing/2014/main" id="{5AA552AB-DFEE-4CE4-9596-F63F557FD47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54752"/>
            <a:ext cx="1440088" cy="55716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59" name="Segnaposto testo 14">
            <a:extLst>
              <a:ext uri="{FF2B5EF4-FFF2-40B4-BE49-F238E27FC236}">
                <a16:creationId xmlns:a16="http://schemas.microsoft.com/office/drawing/2014/main" id="{8AA79F31-661A-42DB-97E9-B3633BF6622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54752"/>
            <a:ext cx="1440088" cy="55716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171E1E5-ACAD-4ED5-AAF2-539AF0733F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71808"/>
            <a:ext cx="10515600" cy="661924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1808358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i finanzia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1DFB87B-D4AD-42B4-8993-D5BD0311C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EBDA0E7-08C2-442E-A8B3-F1218B69F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69842E0-2E48-4C5C-9EC5-429BF2DA4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A3808EC-BC22-46D4-895E-0A67F6EE1907}"/>
              </a:ext>
            </a:extLst>
          </p:cNvPr>
          <p:cNvSpPr/>
          <p:nvPr userDrawn="1"/>
        </p:nvSpPr>
        <p:spPr>
          <a:xfrm>
            <a:off x="9393543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6783E2FE-F5EA-4C43-BC5B-23330B11D4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5400000">
            <a:off x="8333552" y="3930709"/>
            <a:ext cx="3975244" cy="996551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578592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contra il nostro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340F7723-F5B1-4A97-921F-93E42B12D62B}"/>
              </a:ext>
            </a:extLst>
          </p:cNvPr>
          <p:cNvSpPr/>
          <p:nvPr userDrawn="1"/>
        </p:nvSpPr>
        <p:spPr>
          <a:xfrm>
            <a:off x="4659086" y="0"/>
            <a:ext cx="7532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1670FDF-6533-4E3F-94A4-2548DA2F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FDB69DE-3108-4A10-8EDD-EC2EF3F5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49B337B-1B07-4B9D-9563-C5E433F8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Segnaposto immagine 9">
            <a:extLst>
              <a:ext uri="{FF2B5EF4-FFF2-40B4-BE49-F238E27FC236}">
                <a16:creationId xmlns:a16="http://schemas.microsoft.com/office/drawing/2014/main" id="{FA44B00A-A50E-49C2-AE8C-E243734442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31913" y="671944"/>
            <a:ext cx="2013133" cy="169745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300A1A7F-BD7F-4CB8-A8BD-C7DDCD62C9A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94627" y="2426760"/>
            <a:ext cx="2487705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Aggiungere il nome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C4253CF9-87EA-4162-8CBD-63E10EBEB6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94627" y="2801755"/>
            <a:ext cx="2487705" cy="43563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Inserire il titolo</a:t>
            </a:r>
          </a:p>
        </p:txBody>
      </p:sp>
      <p:sp>
        <p:nvSpPr>
          <p:cNvPr id="24" name="Segnaposto immagine 9">
            <a:extLst>
              <a:ext uri="{FF2B5EF4-FFF2-40B4-BE49-F238E27FC236}">
                <a16:creationId xmlns:a16="http://schemas.microsoft.com/office/drawing/2014/main" id="{F099E8E6-E766-4B5B-8E98-7D92E8F91A9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038065" y="671944"/>
            <a:ext cx="2013133" cy="169745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30" name="Segnaposto testo 10">
            <a:extLst>
              <a:ext uri="{FF2B5EF4-FFF2-40B4-BE49-F238E27FC236}">
                <a16:creationId xmlns:a16="http://schemas.microsoft.com/office/drawing/2014/main" id="{A3AC6007-1F43-4D93-842F-2E1F01D19B2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779" y="2426197"/>
            <a:ext cx="2487705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31" name="Segnaposto testo 10">
            <a:extLst>
              <a:ext uri="{FF2B5EF4-FFF2-40B4-BE49-F238E27FC236}">
                <a16:creationId xmlns:a16="http://schemas.microsoft.com/office/drawing/2014/main" id="{85EC4308-1195-47F4-A415-8637701ADF8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779" y="2801192"/>
            <a:ext cx="2487705" cy="43563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Inserire il titolo</a:t>
            </a:r>
          </a:p>
        </p:txBody>
      </p:sp>
      <p:sp>
        <p:nvSpPr>
          <p:cNvPr id="38" name="Segnaposto immagine 9">
            <a:extLst>
              <a:ext uri="{FF2B5EF4-FFF2-40B4-BE49-F238E27FC236}">
                <a16:creationId xmlns:a16="http://schemas.microsoft.com/office/drawing/2014/main" id="{8E583185-DBE3-45E6-B367-B88C50A91CE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31913" y="3494316"/>
            <a:ext cx="2013133" cy="169745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39" name="Segnaposto testo 10">
            <a:extLst>
              <a:ext uri="{FF2B5EF4-FFF2-40B4-BE49-F238E27FC236}">
                <a16:creationId xmlns:a16="http://schemas.microsoft.com/office/drawing/2014/main" id="{0B472BE4-F051-416A-AFCF-53E847C3E54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794627" y="5249132"/>
            <a:ext cx="2487705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40" name="Segnaposto testo 10">
            <a:extLst>
              <a:ext uri="{FF2B5EF4-FFF2-40B4-BE49-F238E27FC236}">
                <a16:creationId xmlns:a16="http://schemas.microsoft.com/office/drawing/2014/main" id="{FF4A7512-D4D0-4D2E-A300-C5EE0AC2EC8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794627" y="5624127"/>
            <a:ext cx="2487705" cy="43563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Inserire il titolo</a:t>
            </a:r>
          </a:p>
        </p:txBody>
      </p:sp>
      <p:sp>
        <p:nvSpPr>
          <p:cNvPr id="41" name="Segnaposto immagine 9">
            <a:extLst>
              <a:ext uri="{FF2B5EF4-FFF2-40B4-BE49-F238E27FC236}">
                <a16:creationId xmlns:a16="http://schemas.microsoft.com/office/drawing/2014/main" id="{7CBE80F1-F6E2-416E-9F4A-EBE15E0F94A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038065" y="3494316"/>
            <a:ext cx="2013133" cy="169745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42" name="Segnaposto testo 10">
            <a:extLst>
              <a:ext uri="{FF2B5EF4-FFF2-40B4-BE49-F238E27FC236}">
                <a16:creationId xmlns:a16="http://schemas.microsoft.com/office/drawing/2014/main" id="{B9A76D07-863C-4818-9D9C-99B8F83B8F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00779" y="5248569"/>
            <a:ext cx="2487705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43" name="Segnaposto testo 10">
            <a:extLst>
              <a:ext uri="{FF2B5EF4-FFF2-40B4-BE49-F238E27FC236}">
                <a16:creationId xmlns:a16="http://schemas.microsoft.com/office/drawing/2014/main" id="{822CAEC7-C513-41B6-9F77-3D5481F849E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00779" y="5623564"/>
            <a:ext cx="2487705" cy="43563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Inserire il titolo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CC03895-E987-4148-AB13-798D65CB7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2238083" y="2746661"/>
            <a:ext cx="4907372" cy="107615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22897451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contra il nostro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A64182B-9BBA-4B44-BC53-045107E9371D}"/>
              </a:ext>
            </a:extLst>
          </p:cNvPr>
          <p:cNvSpPr/>
          <p:nvPr userDrawn="1"/>
        </p:nvSpPr>
        <p:spPr>
          <a:xfrm>
            <a:off x="2754086" y="0"/>
            <a:ext cx="9437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7DA1795-FD62-4E99-989E-A14C0571A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F25EE35-717E-4E9F-A75B-366341B3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3C606A6-DC50-4DDF-8621-3D530D52B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8" name="Segnaposto immagine 9">
            <a:extLst>
              <a:ext uri="{FF2B5EF4-FFF2-40B4-BE49-F238E27FC236}">
                <a16:creationId xmlns:a16="http://schemas.microsoft.com/office/drawing/2014/main" id="{9DE112EE-5EA4-49AF-8AF9-754D30C144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58452" y="1190975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9" name="Segnaposto testo 10">
            <a:extLst>
              <a:ext uri="{FF2B5EF4-FFF2-40B4-BE49-F238E27FC236}">
                <a16:creationId xmlns:a16="http://schemas.microsoft.com/office/drawing/2014/main" id="{63210BF0-55FD-4D41-9458-4492BAD292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74958" y="2442078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A739369F-4EDD-4B19-8395-084759667B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74958" y="2746735"/>
            <a:ext cx="1982733" cy="617787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Aggiungi il titolo</a:t>
            </a:r>
          </a:p>
        </p:txBody>
      </p:sp>
      <p:sp>
        <p:nvSpPr>
          <p:cNvPr id="17" name="Segnaposto immagine 9">
            <a:extLst>
              <a:ext uri="{FF2B5EF4-FFF2-40B4-BE49-F238E27FC236}">
                <a16:creationId xmlns:a16="http://schemas.microsoft.com/office/drawing/2014/main" id="{A72E3657-9D29-484E-819B-67EA4ADC47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858792" y="1190975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18" name="Segnaposto testo 10">
            <a:extLst>
              <a:ext uri="{FF2B5EF4-FFF2-40B4-BE49-F238E27FC236}">
                <a16:creationId xmlns:a16="http://schemas.microsoft.com/office/drawing/2014/main" id="{3E59867B-1A93-4A9B-9C2E-AE7B5FCF510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75298" y="2442078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19" name="Segnaposto testo 10">
            <a:extLst>
              <a:ext uri="{FF2B5EF4-FFF2-40B4-BE49-F238E27FC236}">
                <a16:creationId xmlns:a16="http://schemas.microsoft.com/office/drawing/2014/main" id="{690192BD-CD3C-44D3-9A9A-8782B80F76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75298" y="2746735"/>
            <a:ext cx="1982733" cy="617787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Aggiungi il titolo</a:t>
            </a:r>
          </a:p>
        </p:txBody>
      </p:sp>
      <p:sp>
        <p:nvSpPr>
          <p:cNvPr id="20" name="Segnaposto immagine 9">
            <a:extLst>
              <a:ext uri="{FF2B5EF4-FFF2-40B4-BE49-F238E27FC236}">
                <a16:creationId xmlns:a16="http://schemas.microsoft.com/office/drawing/2014/main" id="{75E378BE-4D71-48F2-BA16-CCF8158EF7E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959132" y="1190975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21" name="Segnaposto testo 10">
            <a:extLst>
              <a:ext uri="{FF2B5EF4-FFF2-40B4-BE49-F238E27FC236}">
                <a16:creationId xmlns:a16="http://schemas.microsoft.com/office/drawing/2014/main" id="{80F28DC9-C26A-4D42-8BFA-540BB696E0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75638" y="2442078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22" name="Segnaposto testo 10">
            <a:extLst>
              <a:ext uri="{FF2B5EF4-FFF2-40B4-BE49-F238E27FC236}">
                <a16:creationId xmlns:a16="http://schemas.microsoft.com/office/drawing/2014/main" id="{9642AD6D-085C-424D-B340-7731A4F95D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75638" y="2746735"/>
            <a:ext cx="1982733" cy="617787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Aggiungi il titolo</a:t>
            </a:r>
          </a:p>
        </p:txBody>
      </p:sp>
      <p:sp>
        <p:nvSpPr>
          <p:cNvPr id="23" name="Segnaposto immagine 9">
            <a:extLst>
              <a:ext uri="{FF2B5EF4-FFF2-40B4-BE49-F238E27FC236}">
                <a16:creationId xmlns:a16="http://schemas.microsoft.com/office/drawing/2014/main" id="{9CD02B3D-3B05-4CE4-98EF-4772E813751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059471" y="1190975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24" name="Segnaposto testo 10">
            <a:extLst>
              <a:ext uri="{FF2B5EF4-FFF2-40B4-BE49-F238E27FC236}">
                <a16:creationId xmlns:a16="http://schemas.microsoft.com/office/drawing/2014/main" id="{758AF150-35C5-4E99-97F8-798A80E52A7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775977" y="2442078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Aggiungere il nome</a:t>
            </a:r>
          </a:p>
        </p:txBody>
      </p:sp>
      <p:sp>
        <p:nvSpPr>
          <p:cNvPr id="25" name="Segnaposto testo 10">
            <a:extLst>
              <a:ext uri="{FF2B5EF4-FFF2-40B4-BE49-F238E27FC236}">
                <a16:creationId xmlns:a16="http://schemas.microsoft.com/office/drawing/2014/main" id="{B02EB253-A55A-4EC6-A5A8-ABACCF75D0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5977" y="2746735"/>
            <a:ext cx="1982733" cy="617787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Inserire il titolo</a:t>
            </a:r>
          </a:p>
        </p:txBody>
      </p:sp>
      <p:sp>
        <p:nvSpPr>
          <p:cNvPr id="26" name="Segnaposto immagine 9">
            <a:extLst>
              <a:ext uri="{FF2B5EF4-FFF2-40B4-BE49-F238E27FC236}">
                <a16:creationId xmlns:a16="http://schemas.microsoft.com/office/drawing/2014/main" id="{1A02BB49-28DB-48E5-8959-D36C9840302C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758452" y="3742368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27" name="Segnaposto testo 10">
            <a:extLst>
              <a:ext uri="{FF2B5EF4-FFF2-40B4-BE49-F238E27FC236}">
                <a16:creationId xmlns:a16="http://schemas.microsoft.com/office/drawing/2014/main" id="{03C6BE33-794C-464D-886A-DB31DC137B0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74958" y="4993471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28" name="Segnaposto testo 10">
            <a:extLst>
              <a:ext uri="{FF2B5EF4-FFF2-40B4-BE49-F238E27FC236}">
                <a16:creationId xmlns:a16="http://schemas.microsoft.com/office/drawing/2014/main" id="{51088B84-C9AE-4E0F-BE0B-7691872F789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74958" y="5298128"/>
            <a:ext cx="1982733" cy="5809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Aggiungi il titolo</a:t>
            </a:r>
          </a:p>
        </p:txBody>
      </p:sp>
      <p:sp>
        <p:nvSpPr>
          <p:cNvPr id="29" name="Segnaposto immagine 9">
            <a:extLst>
              <a:ext uri="{FF2B5EF4-FFF2-40B4-BE49-F238E27FC236}">
                <a16:creationId xmlns:a16="http://schemas.microsoft.com/office/drawing/2014/main" id="{EC807298-9742-4D0C-86D4-A25C5ED3069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858792" y="3742368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30" name="Segnaposto testo 10">
            <a:extLst>
              <a:ext uri="{FF2B5EF4-FFF2-40B4-BE49-F238E27FC236}">
                <a16:creationId xmlns:a16="http://schemas.microsoft.com/office/drawing/2014/main" id="{7B94081A-B2B7-439C-B7CA-91A63FB88DF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5298" y="4993471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31" name="Segnaposto testo 10">
            <a:extLst>
              <a:ext uri="{FF2B5EF4-FFF2-40B4-BE49-F238E27FC236}">
                <a16:creationId xmlns:a16="http://schemas.microsoft.com/office/drawing/2014/main" id="{875898E2-098E-4BDE-8BA8-C1D0755D7E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575298" y="5298128"/>
            <a:ext cx="1982733" cy="5809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Aggiungi il titolo</a:t>
            </a:r>
          </a:p>
        </p:txBody>
      </p:sp>
      <p:sp>
        <p:nvSpPr>
          <p:cNvPr id="32" name="Segnaposto immagine 9">
            <a:extLst>
              <a:ext uri="{FF2B5EF4-FFF2-40B4-BE49-F238E27FC236}">
                <a16:creationId xmlns:a16="http://schemas.microsoft.com/office/drawing/2014/main" id="{EEB78526-379C-43C5-ABE7-2F184FC309A1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959132" y="3742368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33" name="Segnaposto testo 10">
            <a:extLst>
              <a:ext uri="{FF2B5EF4-FFF2-40B4-BE49-F238E27FC236}">
                <a16:creationId xmlns:a16="http://schemas.microsoft.com/office/drawing/2014/main" id="{FAA9378E-4336-4D84-9033-052E57D5470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75638" y="4993471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34" name="Segnaposto testo 10">
            <a:extLst>
              <a:ext uri="{FF2B5EF4-FFF2-40B4-BE49-F238E27FC236}">
                <a16:creationId xmlns:a16="http://schemas.microsoft.com/office/drawing/2014/main" id="{4AF0D6AA-392E-489E-8457-370F653057E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75638" y="5298128"/>
            <a:ext cx="1982733" cy="5809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Aggiungi il titolo</a:t>
            </a:r>
          </a:p>
        </p:txBody>
      </p:sp>
      <p:sp>
        <p:nvSpPr>
          <p:cNvPr id="35" name="Segnaposto immagine 9">
            <a:extLst>
              <a:ext uri="{FF2B5EF4-FFF2-40B4-BE49-F238E27FC236}">
                <a16:creationId xmlns:a16="http://schemas.microsoft.com/office/drawing/2014/main" id="{515D701A-667D-41D8-B25B-72B088C7E9E4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0059471" y="3742368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36" name="Segnaposto testo 10">
            <a:extLst>
              <a:ext uri="{FF2B5EF4-FFF2-40B4-BE49-F238E27FC236}">
                <a16:creationId xmlns:a16="http://schemas.microsoft.com/office/drawing/2014/main" id="{D0AB2C67-89B8-459B-BB18-3655BA5AB35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75977" y="4993471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Aggiungi il nome</a:t>
            </a:r>
          </a:p>
        </p:txBody>
      </p:sp>
      <p:sp>
        <p:nvSpPr>
          <p:cNvPr id="37" name="Segnaposto testo 10">
            <a:extLst>
              <a:ext uri="{FF2B5EF4-FFF2-40B4-BE49-F238E27FC236}">
                <a16:creationId xmlns:a16="http://schemas.microsoft.com/office/drawing/2014/main" id="{88DB254D-C387-4A49-A475-DA300A71317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75977" y="5298128"/>
            <a:ext cx="1982733" cy="5809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Inserire il titolo</a:t>
            </a:r>
          </a:p>
        </p:txBody>
      </p:sp>
      <p:sp>
        <p:nvSpPr>
          <p:cNvPr id="38" name="Titolo 1">
            <a:extLst>
              <a:ext uri="{FF2B5EF4-FFF2-40B4-BE49-F238E27FC236}">
                <a16:creationId xmlns:a16="http://schemas.microsoft.com/office/drawing/2014/main" id="{3C00339E-E516-47A3-98FD-7904488645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332219" y="2746661"/>
            <a:ext cx="4907372" cy="107615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710110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ziamen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E516B3E-BF5D-4CBE-AA15-FEAD2B0B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AC6F15C-2031-4B28-91FF-8532EFEE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2847681-AA55-4F94-8741-812FB3628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0FB5880F-F841-4DE6-B266-C373510AF249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8" name="Segnaposto testo 10">
            <a:extLst>
              <a:ext uri="{FF2B5EF4-FFF2-40B4-BE49-F238E27FC236}">
                <a16:creationId xmlns:a16="http://schemas.microsoft.com/office/drawing/2014/main" id="{388B7164-58B7-4BB5-998B-0E7F664D929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562550" y="3063183"/>
            <a:ext cx="2387816" cy="44876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titolo</a:t>
            </a:r>
          </a:p>
        </p:txBody>
      </p:sp>
      <p:sp>
        <p:nvSpPr>
          <p:cNvPr id="29" name="Segnaposto testo 10">
            <a:extLst>
              <a:ext uri="{FF2B5EF4-FFF2-40B4-BE49-F238E27FC236}">
                <a16:creationId xmlns:a16="http://schemas.microsoft.com/office/drawing/2014/main" id="{4CB6F5B2-F117-4AD5-9C54-96006D152F1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3226739" y="3063183"/>
            <a:ext cx="2387816" cy="44876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titolo</a:t>
            </a:r>
          </a:p>
        </p:txBody>
      </p:sp>
      <p:sp>
        <p:nvSpPr>
          <p:cNvPr id="30" name="Segnaposto testo 10">
            <a:extLst>
              <a:ext uri="{FF2B5EF4-FFF2-40B4-BE49-F238E27FC236}">
                <a16:creationId xmlns:a16="http://schemas.microsoft.com/office/drawing/2014/main" id="{60636773-D205-448C-8DD8-8BBC3AFC25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5857430" y="3063181"/>
            <a:ext cx="2387816" cy="44876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titolo</a:t>
            </a:r>
          </a:p>
        </p:txBody>
      </p:sp>
      <p:sp>
        <p:nvSpPr>
          <p:cNvPr id="31" name="Segnaposto testo 10">
            <a:extLst>
              <a:ext uri="{FF2B5EF4-FFF2-40B4-BE49-F238E27FC236}">
                <a16:creationId xmlns:a16="http://schemas.microsoft.com/office/drawing/2014/main" id="{6CD4F0A7-B003-44EA-AD28-A4B13CCE892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6200000">
            <a:off x="8520742" y="3063180"/>
            <a:ext cx="2387816" cy="44876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titolo</a:t>
            </a:r>
          </a:p>
        </p:txBody>
      </p:sp>
      <p:sp>
        <p:nvSpPr>
          <p:cNvPr id="32" name="Segnaposto testo 10">
            <a:extLst>
              <a:ext uri="{FF2B5EF4-FFF2-40B4-BE49-F238E27FC236}">
                <a16:creationId xmlns:a16="http://schemas.microsoft.com/office/drawing/2014/main" id="{3CEEA233-6913-4525-8B47-39C2814EEF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5154557"/>
            <a:ext cx="2449286" cy="100315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3" name="Segnaposto testo 10">
            <a:extLst>
              <a:ext uri="{FF2B5EF4-FFF2-40B4-BE49-F238E27FC236}">
                <a16:creationId xmlns:a16="http://schemas.microsoft.com/office/drawing/2014/main" id="{718C63E6-2425-4D8D-99C9-99B35F978A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525420"/>
            <a:ext cx="2449286" cy="639192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34" name="Segnaposto testo 10">
            <a:extLst>
              <a:ext uri="{FF2B5EF4-FFF2-40B4-BE49-F238E27FC236}">
                <a16:creationId xmlns:a16="http://schemas.microsoft.com/office/drawing/2014/main" id="{AEB3CF35-C4EC-42DA-B265-89015DF0350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36069" y="5154557"/>
            <a:ext cx="2449286" cy="100315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5" name="Segnaposto testo 10">
            <a:extLst>
              <a:ext uri="{FF2B5EF4-FFF2-40B4-BE49-F238E27FC236}">
                <a16:creationId xmlns:a16="http://schemas.microsoft.com/office/drawing/2014/main" id="{A1B05A3F-5647-4FA8-AAB1-0438B6F6DD1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36069" y="4525420"/>
            <a:ext cx="2449286" cy="639192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36" name="Segnaposto testo 10">
            <a:extLst>
              <a:ext uri="{FF2B5EF4-FFF2-40B4-BE49-F238E27FC236}">
                <a16:creationId xmlns:a16="http://schemas.microsoft.com/office/drawing/2014/main" id="{67059F7A-88D8-4E2F-A6F4-6CF5F194D54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11909" y="5154557"/>
            <a:ext cx="2449286" cy="100315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7" name="Segnaposto testo 10">
            <a:extLst>
              <a:ext uri="{FF2B5EF4-FFF2-40B4-BE49-F238E27FC236}">
                <a16:creationId xmlns:a16="http://schemas.microsoft.com/office/drawing/2014/main" id="{CB25228C-31FC-4E25-80B1-8FAD0909BE7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11909" y="4525420"/>
            <a:ext cx="2449286" cy="639192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38" name="Segnaposto testo 10">
            <a:extLst>
              <a:ext uri="{FF2B5EF4-FFF2-40B4-BE49-F238E27FC236}">
                <a16:creationId xmlns:a16="http://schemas.microsoft.com/office/drawing/2014/main" id="{E3BCA350-B685-4ADC-9FC8-23180729767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04516" y="5154557"/>
            <a:ext cx="2449286" cy="100315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9" name="Segnaposto testo 10">
            <a:extLst>
              <a:ext uri="{FF2B5EF4-FFF2-40B4-BE49-F238E27FC236}">
                <a16:creationId xmlns:a16="http://schemas.microsoft.com/office/drawing/2014/main" id="{F75319BC-EF3B-4B55-9663-E04ED5DBC8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04516" y="4525420"/>
            <a:ext cx="2449286" cy="639192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9" name="Titolo 1">
            <a:extLst>
              <a:ext uri="{FF2B5EF4-FFF2-40B4-BE49-F238E27FC236}">
                <a16:creationId xmlns:a16="http://schemas.microsoft.com/office/drawing/2014/main" id="{FE10C144-C9A1-43BD-9C8A-183A065E24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694" y="658420"/>
            <a:ext cx="3472731" cy="66596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178602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 sia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tangolo 11">
            <a:extLst>
              <a:ext uri="{FF2B5EF4-FFF2-40B4-BE49-F238E27FC236}">
                <a16:creationId xmlns:a16="http://schemas.microsoft.com/office/drawing/2014/main" id="{D96E7A44-0539-4C8E-ABEB-E56B131C4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29326" y="2152651"/>
            <a:ext cx="6162674" cy="29098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1" name="Segnaposto immagine 10">
            <a:extLst>
              <a:ext uri="{FF2B5EF4-FFF2-40B4-BE49-F238E27FC236}">
                <a16:creationId xmlns:a16="http://schemas.microsoft.com/office/drawing/2014/main" id="{200CB7D0-0851-45AD-932F-0A0BD59CCB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466726"/>
            <a:ext cx="6848474" cy="6391274"/>
          </a:xfrm>
          <a:custGeom>
            <a:avLst/>
            <a:gdLst>
              <a:gd name="connsiteX0" fmla="*/ 0 w 6848474"/>
              <a:gd name="connsiteY0" fmla="*/ 0 h 6391274"/>
              <a:gd name="connsiteX1" fmla="*/ 6848474 w 6848474"/>
              <a:gd name="connsiteY1" fmla="*/ 0 h 6391274"/>
              <a:gd name="connsiteX2" fmla="*/ 6848474 w 6848474"/>
              <a:gd name="connsiteY2" fmla="*/ 1685925 h 6391274"/>
              <a:gd name="connsiteX3" fmla="*/ 6029325 w 6848474"/>
              <a:gd name="connsiteY3" fmla="*/ 1685925 h 6391274"/>
              <a:gd name="connsiteX4" fmla="*/ 6029325 w 6848474"/>
              <a:gd name="connsiteY4" fmla="*/ 4595813 h 6391274"/>
              <a:gd name="connsiteX5" fmla="*/ 6848474 w 6848474"/>
              <a:gd name="connsiteY5" fmla="*/ 4595813 h 6391274"/>
              <a:gd name="connsiteX6" fmla="*/ 6848474 w 6848474"/>
              <a:gd name="connsiteY6" fmla="*/ 6391274 h 6391274"/>
              <a:gd name="connsiteX7" fmla="*/ 0 w 6848474"/>
              <a:gd name="connsiteY7" fmla="*/ 6391274 h 639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8474" h="6391274">
                <a:moveTo>
                  <a:pt x="0" y="0"/>
                </a:moveTo>
                <a:lnTo>
                  <a:pt x="6848474" y="0"/>
                </a:lnTo>
                <a:lnTo>
                  <a:pt x="6848474" y="1685925"/>
                </a:lnTo>
                <a:lnTo>
                  <a:pt x="6029325" y="1685925"/>
                </a:lnTo>
                <a:lnTo>
                  <a:pt x="6029325" y="4595813"/>
                </a:lnTo>
                <a:lnTo>
                  <a:pt x="6848474" y="4595813"/>
                </a:lnTo>
                <a:lnTo>
                  <a:pt x="6848474" y="6391274"/>
                </a:lnTo>
                <a:lnTo>
                  <a:pt x="0" y="6391274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Fare clic per aggiungere una foto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E0C0B0C-9F99-4C31-993B-EB072ABA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03/08/20XX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632CDF4-F0E3-4D07-89C6-5ABCCDDD8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5BDA5F-715E-4514-9476-437B3EB01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A9D38E0F-D52F-4777-9D68-D30CB3B8C8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24625" y="2624137"/>
            <a:ext cx="5172075" cy="2033588"/>
          </a:xfrm>
        </p:spPr>
        <p:txBody>
          <a:bodyPr rtlCol="0">
            <a:no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600" spc="10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1E083E92-8775-41F5-A992-0786A40813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92272" y="671808"/>
            <a:ext cx="3661528" cy="639192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32762927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pi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0502A0C2-BC21-4E10-B50C-353B8CBD7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985" y="1057275"/>
            <a:ext cx="6015990" cy="3457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9" name="Segnaposto immagine 8">
            <a:extLst>
              <a:ext uri="{FF2B5EF4-FFF2-40B4-BE49-F238E27FC236}">
                <a16:creationId xmlns:a16="http://schemas.microsoft.com/office/drawing/2014/main" id="{7B548780-9B3B-47BB-AA7B-928FA50A6A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057275"/>
            <a:ext cx="12191999" cy="5295900"/>
          </a:xfrm>
          <a:custGeom>
            <a:avLst/>
            <a:gdLst>
              <a:gd name="connsiteX0" fmla="*/ 0 w 12191999"/>
              <a:gd name="connsiteY0" fmla="*/ 0 h 5295900"/>
              <a:gd name="connsiteX1" fmla="*/ 514985 w 12191999"/>
              <a:gd name="connsiteY1" fmla="*/ 0 h 5295900"/>
              <a:gd name="connsiteX2" fmla="*/ 514985 w 12191999"/>
              <a:gd name="connsiteY2" fmla="*/ 3457576 h 5295900"/>
              <a:gd name="connsiteX3" fmla="*/ 6530975 w 12191999"/>
              <a:gd name="connsiteY3" fmla="*/ 3457576 h 5295900"/>
              <a:gd name="connsiteX4" fmla="*/ 6530975 w 12191999"/>
              <a:gd name="connsiteY4" fmla="*/ 0 h 5295900"/>
              <a:gd name="connsiteX5" fmla="*/ 12191999 w 12191999"/>
              <a:gd name="connsiteY5" fmla="*/ 0 h 5295900"/>
              <a:gd name="connsiteX6" fmla="*/ 12191999 w 12191999"/>
              <a:gd name="connsiteY6" fmla="*/ 5295900 h 5295900"/>
              <a:gd name="connsiteX7" fmla="*/ 0 w 12191999"/>
              <a:gd name="connsiteY7" fmla="*/ 5295900 h 529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5295900">
                <a:moveTo>
                  <a:pt x="0" y="0"/>
                </a:moveTo>
                <a:lnTo>
                  <a:pt x="514985" y="0"/>
                </a:lnTo>
                <a:lnTo>
                  <a:pt x="514985" y="3457576"/>
                </a:lnTo>
                <a:lnTo>
                  <a:pt x="6530975" y="3457576"/>
                </a:lnTo>
                <a:lnTo>
                  <a:pt x="6530975" y="0"/>
                </a:lnTo>
                <a:lnTo>
                  <a:pt x="12191999" y="0"/>
                </a:lnTo>
                <a:lnTo>
                  <a:pt x="12191999" y="5295900"/>
                </a:lnTo>
                <a:lnTo>
                  <a:pt x="0" y="52959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Fare clic per aggiungere una foto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B2958E2-130A-401C-B53D-DCC76962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7178FE4-D7D1-40CE-9190-C68702FED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4AC4996-95A4-4EC0-BF6E-7C2FACB7C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7" name="Segnaposto testo 10">
            <a:extLst>
              <a:ext uri="{FF2B5EF4-FFF2-40B4-BE49-F238E27FC236}">
                <a16:creationId xmlns:a16="http://schemas.microsoft.com/office/drawing/2014/main" id="{6332CD16-89CC-43FA-B7BF-06786B4648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6354" y="1547271"/>
            <a:ext cx="5172932" cy="258127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127734DB-D9FF-4945-91EF-DB146D8348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2250" y="762308"/>
            <a:ext cx="5783657" cy="66596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17969904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z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32FB6A2A-F24A-4E64-A207-404C8CC7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0600" y="2132410"/>
            <a:ext cx="3581400" cy="23169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29E19EA-E986-4004-8C5B-712009E78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3512B16-8A8E-4099-ACE3-946220C63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7D8AF2A-C932-41B3-957E-9888020CD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Segnaposto immagine 8">
            <a:extLst>
              <a:ext uri="{FF2B5EF4-FFF2-40B4-BE49-F238E27FC236}">
                <a16:creationId xmlns:a16="http://schemas.microsoft.com/office/drawing/2014/main" id="{47D0C286-3FF6-4839-AE38-6F404BF056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66725"/>
            <a:ext cx="7834312" cy="5924550"/>
          </a:xfrm>
          <a:custGeom>
            <a:avLst/>
            <a:gdLst>
              <a:gd name="connsiteX0" fmla="*/ 7834312 w 7834312"/>
              <a:gd name="connsiteY0" fmla="*/ 0 h 5924550"/>
              <a:gd name="connsiteX1" fmla="*/ 0 w 7834312"/>
              <a:gd name="connsiteY1" fmla="*/ 0 h 5924550"/>
              <a:gd name="connsiteX2" fmla="*/ 0 w 7834312"/>
              <a:gd name="connsiteY2" fmla="*/ 1665685 h 5924550"/>
              <a:gd name="connsiteX3" fmla="*/ 1033462 w 7834312"/>
              <a:gd name="connsiteY3" fmla="*/ 1665685 h 5924550"/>
              <a:gd name="connsiteX4" fmla="*/ 1033462 w 7834312"/>
              <a:gd name="connsiteY4" fmla="*/ 3982640 h 5924550"/>
              <a:gd name="connsiteX5" fmla="*/ 0 w 7834312"/>
              <a:gd name="connsiteY5" fmla="*/ 3982640 h 5924550"/>
              <a:gd name="connsiteX6" fmla="*/ 0 w 7834312"/>
              <a:gd name="connsiteY6" fmla="*/ 5924550 h 5924550"/>
              <a:gd name="connsiteX7" fmla="*/ 7834312 w 7834312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34312" h="5924550">
                <a:moveTo>
                  <a:pt x="7834312" y="0"/>
                </a:moveTo>
                <a:lnTo>
                  <a:pt x="0" y="0"/>
                </a:lnTo>
                <a:lnTo>
                  <a:pt x="0" y="1665685"/>
                </a:lnTo>
                <a:lnTo>
                  <a:pt x="1033462" y="1665685"/>
                </a:lnTo>
                <a:lnTo>
                  <a:pt x="1033462" y="3982640"/>
                </a:lnTo>
                <a:lnTo>
                  <a:pt x="0" y="3982640"/>
                </a:lnTo>
                <a:lnTo>
                  <a:pt x="0" y="5924550"/>
                </a:lnTo>
                <a:lnTo>
                  <a:pt x="7834312" y="592455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88038514-112A-4AE2-BA52-286C38492F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10675" y="2579352"/>
            <a:ext cx="2381250" cy="1423068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9C27393D-ACFC-4AC9-93A3-FE24F0D12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129259" y="3009387"/>
            <a:ext cx="4138612" cy="56299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101634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85760CB-267C-4B96-8D93-EA775230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5F8915-ABFD-4CAE-AC61-1E1B2B1C6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F7218A-692D-4EB0-817E-60AFD432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9" name="Segnaposto testo 10">
            <a:extLst>
              <a:ext uri="{FF2B5EF4-FFF2-40B4-BE49-F238E27FC236}">
                <a16:creationId xmlns:a16="http://schemas.microsoft.com/office/drawing/2014/main" id="{D5A4AB60-E1AB-4239-BFC7-C10A235B18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700899"/>
            <a:ext cx="3281555" cy="14726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53300DCB-9114-4ADF-8664-EFDD2C7A6E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321396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6B69E913-93AE-4878-BA45-C2A83F5AC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8200" y="4683183"/>
            <a:ext cx="3281555" cy="1067648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EF306DC8-5642-4A13-B67A-9BF5A74DB8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4303679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CC0CA179-9852-4BA8-8E7D-8C5F43775EA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65159" y="2715236"/>
            <a:ext cx="3281555" cy="14726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651735A5-9931-4467-9BBD-D622219F38F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65159" y="2335733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75467CBB-A84A-4371-9C2F-3BD7181223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65159" y="4697520"/>
            <a:ext cx="3281555" cy="1067648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6" name="Segnaposto testo 10">
            <a:extLst>
              <a:ext uri="{FF2B5EF4-FFF2-40B4-BE49-F238E27FC236}">
                <a16:creationId xmlns:a16="http://schemas.microsoft.com/office/drawing/2014/main" id="{5E96B9F0-428C-454F-A050-D0D8E871428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65159" y="4318016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DBEB11F1-0872-4500-8CBB-63D9F6BBA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89832" y="2715236"/>
            <a:ext cx="3281555" cy="14726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8" name="Segnaposto testo 10">
            <a:extLst>
              <a:ext uri="{FF2B5EF4-FFF2-40B4-BE49-F238E27FC236}">
                <a16:creationId xmlns:a16="http://schemas.microsoft.com/office/drawing/2014/main" id="{1D1E8BAA-941F-4D25-92A6-7E9A2C3664C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832" y="2335733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9A7E5E59-1A85-4D6C-9DFC-E288DD5ABE98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67B2D7D-08A6-4C69-B43C-2288E5BB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58420"/>
            <a:ext cx="6408851" cy="66596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256917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24">
            <a:extLst>
              <a:ext uri="{FF2B5EF4-FFF2-40B4-BE49-F238E27FC236}">
                <a16:creationId xmlns:a16="http://schemas.microsoft.com/office/drawing/2014/main" id="{DCFDE121-67A1-407B-A6E2-D5B255A4F712}"/>
              </a:ext>
            </a:extLst>
          </p:cNvPr>
          <p:cNvSpPr/>
          <p:nvPr userDrawn="1"/>
        </p:nvSpPr>
        <p:spPr>
          <a:xfrm>
            <a:off x="1282168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45C2B05-C32D-4F66-8BDA-0F4824844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575672" y="4121035"/>
            <a:ext cx="3337712" cy="63919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  <p:sp>
        <p:nvSpPr>
          <p:cNvPr id="4" name="Segnaposto immagine 3">
            <a:extLst>
              <a:ext uri="{FF2B5EF4-FFF2-40B4-BE49-F238E27FC236}">
                <a16:creationId xmlns:a16="http://schemas.microsoft.com/office/drawing/2014/main" id="{67AE0851-B0C9-475B-8AD9-7C6A141FDDE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414645" y="758825"/>
            <a:ext cx="599148" cy="600075"/>
          </a:xfrm>
        </p:spPr>
        <p:txBody>
          <a:bodyPr rtlCol="0" anchor="ctr"/>
          <a:lstStyle>
            <a:lvl1pPr marL="0" indent="0" algn="ctr">
              <a:buNone/>
              <a:defRPr sz="1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32254E01-FD47-43F3-A74C-720A0EA4C2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4645" y="1388209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8" name="Segnaposto testo 10">
            <a:extLst>
              <a:ext uri="{FF2B5EF4-FFF2-40B4-BE49-F238E27FC236}">
                <a16:creationId xmlns:a16="http://schemas.microsoft.com/office/drawing/2014/main" id="{9B911B77-02F4-42D2-8639-A3F7EAFB71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4645" y="1767713"/>
            <a:ext cx="3281555" cy="1125740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2" name="Segnaposto immagine 3">
            <a:extLst>
              <a:ext uri="{FF2B5EF4-FFF2-40B4-BE49-F238E27FC236}">
                <a16:creationId xmlns:a16="http://schemas.microsoft.com/office/drawing/2014/main" id="{0FBF118A-5599-4A55-9939-8075D74851A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14645" y="3251858"/>
            <a:ext cx="599148" cy="600075"/>
          </a:xfrm>
        </p:spPr>
        <p:txBody>
          <a:bodyPr rtlCol="0" anchor="ctr"/>
          <a:lstStyle>
            <a:lvl1pPr marL="0" indent="0" algn="ctr">
              <a:buNone/>
              <a:defRPr sz="1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066BB17E-99F0-43A3-99AA-F928695311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4645" y="3866925"/>
            <a:ext cx="3281555" cy="428891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934F74CA-3E2F-4F3A-BE25-F8D95721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4645" y="4248925"/>
            <a:ext cx="3281555" cy="142921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7" name="Segnaposto immagine 3">
            <a:extLst>
              <a:ext uri="{FF2B5EF4-FFF2-40B4-BE49-F238E27FC236}">
                <a16:creationId xmlns:a16="http://schemas.microsoft.com/office/drawing/2014/main" id="{B5A383D6-9A09-46E4-8DD5-684C3B04E15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077157" y="773142"/>
            <a:ext cx="599148" cy="600075"/>
          </a:xfrm>
        </p:spPr>
        <p:txBody>
          <a:bodyPr rtlCol="0" anchor="ctr"/>
          <a:lstStyle>
            <a:lvl1pPr marL="0" indent="0" algn="ctr">
              <a:buNone/>
              <a:defRPr sz="1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76D712C8-D0F1-407A-AAC4-D86C1FDDCD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72244" y="1388209"/>
            <a:ext cx="3281556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9" name="Segnaposto testo 10">
            <a:extLst>
              <a:ext uri="{FF2B5EF4-FFF2-40B4-BE49-F238E27FC236}">
                <a16:creationId xmlns:a16="http://schemas.microsoft.com/office/drawing/2014/main" id="{41C731A4-58E7-4726-BFC7-23260BCD62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2244" y="1767713"/>
            <a:ext cx="3281556" cy="1125740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6" name="Segnaposto immagine 3">
            <a:extLst>
              <a:ext uri="{FF2B5EF4-FFF2-40B4-BE49-F238E27FC236}">
                <a16:creationId xmlns:a16="http://schemas.microsoft.com/office/drawing/2014/main" id="{533CF28F-2EF0-4DE6-AD35-043AAA87EEC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072244" y="3237794"/>
            <a:ext cx="599148" cy="600075"/>
          </a:xfrm>
        </p:spPr>
        <p:txBody>
          <a:bodyPr rtlCol="0" anchor="ctr"/>
          <a:lstStyle>
            <a:lvl1pPr marL="0" indent="0" algn="ctr">
              <a:buNone/>
              <a:defRPr sz="1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098ABB59-CA95-470C-A29D-627B16E69E8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72244" y="3866925"/>
            <a:ext cx="3281556" cy="428891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FB571488-55CE-40DF-84B6-A5166E2BEF9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72244" y="4248925"/>
            <a:ext cx="3281556" cy="142921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7D15CF3-8EFD-40BC-B749-25F401BC1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A1DB08D-5054-4577-AA1B-BA9D87CF8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FEF9931-2A77-46BF-822E-D503CEAF6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41616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noramica del prodo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693F3E0E-712E-4821-A89E-6727BD3825A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466725"/>
            <a:ext cx="4858139" cy="5924550"/>
          </a:xfr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Fare clic per aggiungere una foto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94311D2-47FE-44C1-9B1C-179CAA33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it-IT" noProof="0"/>
              <a:t>03/08/20XX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EDFF648-B296-4801-91A9-A6868BFA7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364D7C8-0561-4530-BCD5-AB0BB1977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B50F7E33-83E1-4951-9CEC-14866D6A3C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98135" y="2759613"/>
            <a:ext cx="2824355" cy="111756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4F01B4AA-8A2C-488B-A306-BC09BA1C66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98135" y="2176946"/>
            <a:ext cx="2824355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C79840D9-3F3D-4DFB-9592-867BB8CA12E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45966" y="2759613"/>
            <a:ext cx="2595758" cy="111756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32DFBC7C-0887-40D8-93DA-CBE9F58B1C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45966" y="2176946"/>
            <a:ext cx="2595758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C3C60B52-4450-4317-A5DF-A3E617C12A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8135" y="4712146"/>
            <a:ext cx="2824355" cy="111756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75F1DE6B-CBDA-40EB-A055-4FDC09ACC65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8135" y="4129479"/>
            <a:ext cx="2824355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6" name="Segnaposto testo 10">
            <a:extLst>
              <a:ext uri="{FF2B5EF4-FFF2-40B4-BE49-F238E27FC236}">
                <a16:creationId xmlns:a16="http://schemas.microsoft.com/office/drawing/2014/main" id="{A9593E99-8D88-45AD-83AF-7F7F9AB6930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845966" y="4712146"/>
            <a:ext cx="2595758" cy="111756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D95823CC-CA7F-4F5B-B442-48A39696933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45966" y="4129479"/>
            <a:ext cx="2595758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8F87501-8949-4796-90C5-50D20B54A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411" y="941112"/>
            <a:ext cx="6074545" cy="63919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983367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ntaggi del prodo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E70A3F71-78A0-4742-B701-4A1489F5A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169108"/>
            <a:ext cx="4243755" cy="20771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2CB7E97A-4B46-429D-80E3-5A2E689EFA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75" y="466724"/>
            <a:ext cx="9191625" cy="6391275"/>
          </a:xfrm>
          <a:custGeom>
            <a:avLst/>
            <a:gdLst>
              <a:gd name="connsiteX0" fmla="*/ 0 w 9191625"/>
              <a:gd name="connsiteY0" fmla="*/ 0 h 6391275"/>
              <a:gd name="connsiteX1" fmla="*/ 9191625 w 9191625"/>
              <a:gd name="connsiteY1" fmla="*/ 0 h 6391275"/>
              <a:gd name="connsiteX2" fmla="*/ 9191625 w 9191625"/>
              <a:gd name="connsiteY2" fmla="*/ 6391275 h 6391275"/>
              <a:gd name="connsiteX3" fmla="*/ 0 w 9191625"/>
              <a:gd name="connsiteY3" fmla="*/ 6391275 h 6391275"/>
              <a:gd name="connsiteX4" fmla="*/ 0 w 9191625"/>
              <a:gd name="connsiteY4" fmla="*/ 4779506 h 6391275"/>
              <a:gd name="connsiteX5" fmla="*/ 1243380 w 9191625"/>
              <a:gd name="connsiteY5" fmla="*/ 4779506 h 6391275"/>
              <a:gd name="connsiteX6" fmla="*/ 1243380 w 9191625"/>
              <a:gd name="connsiteY6" fmla="*/ 2702384 h 6391275"/>
              <a:gd name="connsiteX7" fmla="*/ 0 w 9191625"/>
              <a:gd name="connsiteY7" fmla="*/ 2702384 h 639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91625" h="6391275">
                <a:moveTo>
                  <a:pt x="0" y="0"/>
                </a:moveTo>
                <a:lnTo>
                  <a:pt x="9191625" y="0"/>
                </a:lnTo>
                <a:lnTo>
                  <a:pt x="9191625" y="6391275"/>
                </a:lnTo>
                <a:lnTo>
                  <a:pt x="0" y="6391275"/>
                </a:lnTo>
                <a:lnTo>
                  <a:pt x="0" y="4779506"/>
                </a:lnTo>
                <a:lnTo>
                  <a:pt x="1243380" y="4779506"/>
                </a:lnTo>
                <a:lnTo>
                  <a:pt x="1243380" y="2702384"/>
                </a:lnTo>
                <a:lnTo>
                  <a:pt x="0" y="2702384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Fare clic per aggiungere una foto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059D5F7-4F29-467D-8261-4E075BB20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03/08/20XX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E2C6787-293A-4CC2-A2D2-E2881CC61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611C36F-4448-4279-8552-28C42ECE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8" name="Segnaposto testo 10">
            <a:extLst>
              <a:ext uri="{FF2B5EF4-FFF2-40B4-BE49-F238E27FC236}">
                <a16:creationId xmlns:a16="http://schemas.microsoft.com/office/drawing/2014/main" id="{CCB8AC8A-361C-4A01-AEB1-112BEAC487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2133" y="3384898"/>
            <a:ext cx="3519487" cy="1588392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E847092-EAA4-4108-A528-108AD1F964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0518" y="2211168"/>
            <a:ext cx="5829300" cy="662096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29670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diviso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BCFABFC7-4108-49F4-A75A-5AB472AA2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847139"/>
            <a:ext cx="12192000" cy="116372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7" name="Segnaposto immagine 6">
            <a:extLst>
              <a:ext uri="{FF2B5EF4-FFF2-40B4-BE49-F238E27FC236}">
                <a16:creationId xmlns:a16="http://schemas.microsoft.com/office/drawing/2014/main" id="{B162CB3A-11BC-4C5C-B53D-B965CFA2B68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3544135 h 5924550"/>
              <a:gd name="connsiteX1" fmla="*/ 11258550 w 11258550"/>
              <a:gd name="connsiteY1" fmla="*/ 3544135 h 5924550"/>
              <a:gd name="connsiteX2" fmla="*/ 11258550 w 11258550"/>
              <a:gd name="connsiteY2" fmla="*/ 5924550 h 5924550"/>
              <a:gd name="connsiteX3" fmla="*/ 0 w 11258550"/>
              <a:gd name="connsiteY3" fmla="*/ 5924550 h 5924550"/>
              <a:gd name="connsiteX4" fmla="*/ 0 w 11258550"/>
              <a:gd name="connsiteY4" fmla="*/ 0 h 5924550"/>
              <a:gd name="connsiteX5" fmla="*/ 11258550 w 11258550"/>
              <a:gd name="connsiteY5" fmla="*/ 0 h 5924550"/>
              <a:gd name="connsiteX6" fmla="*/ 11258550 w 11258550"/>
              <a:gd name="connsiteY6" fmla="*/ 2380414 h 5924550"/>
              <a:gd name="connsiteX7" fmla="*/ 0 w 11258550"/>
              <a:gd name="connsiteY7" fmla="*/ 2380414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3544135"/>
                </a:moveTo>
                <a:lnTo>
                  <a:pt x="11258550" y="3544135"/>
                </a:lnTo>
                <a:lnTo>
                  <a:pt x="11258550" y="5924550"/>
                </a:lnTo>
                <a:lnTo>
                  <a:pt x="0" y="5924550"/>
                </a:lnTo>
                <a:close/>
                <a:moveTo>
                  <a:pt x="0" y="0"/>
                </a:moveTo>
                <a:lnTo>
                  <a:pt x="11258550" y="0"/>
                </a:lnTo>
                <a:lnTo>
                  <a:pt x="11258550" y="2380414"/>
                </a:lnTo>
                <a:lnTo>
                  <a:pt x="0" y="2380414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Fare clic per aggiungere una foto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9EBBDF-3A3F-40FD-9752-1D92BFAD19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9738" y="3001020"/>
            <a:ext cx="8412524" cy="938559"/>
          </a:xfrm>
        </p:spPr>
        <p:txBody>
          <a:bodyPr rtlCol="0"/>
          <a:lstStyle>
            <a:lvl1pPr algn="ctr">
              <a:defRPr sz="5000" spc="100" baseline="0"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346232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llo di busin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6457E51-8279-450D-ABC2-889F91AD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4F52AC3-8AAB-49A9-8BB4-9A82193F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242EBEF-1685-466C-9FC9-D1A2D4A6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5360F31D-8187-4BBF-807F-BCD7628363E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" y="466725"/>
            <a:ext cx="6096000" cy="5924550"/>
          </a:xfr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Fai clic per aggiungere una foto</a:t>
            </a:r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361D3AC4-50E4-442B-88DA-99E01D461F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34200" y="2183098"/>
            <a:ext cx="4419600" cy="64207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2BA1C8C7-E942-4381-8DFB-35C0D375D5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34200" y="1632228"/>
            <a:ext cx="4419600" cy="55087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8" name="Segnaposto testo 10">
            <a:extLst>
              <a:ext uri="{FF2B5EF4-FFF2-40B4-BE49-F238E27FC236}">
                <a16:creationId xmlns:a16="http://schemas.microsoft.com/office/drawing/2014/main" id="{619FB69F-436E-4680-805E-129656D1FC8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34200" y="3732794"/>
            <a:ext cx="4419600" cy="64207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9" name="Segnaposto testo 10">
            <a:extLst>
              <a:ext uri="{FF2B5EF4-FFF2-40B4-BE49-F238E27FC236}">
                <a16:creationId xmlns:a16="http://schemas.microsoft.com/office/drawing/2014/main" id="{9EEFB823-5D40-4C5F-8E5C-8DA5459631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34200" y="3181924"/>
            <a:ext cx="4419600" cy="55087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20" name="Segnaposto testo 10">
            <a:extLst>
              <a:ext uri="{FF2B5EF4-FFF2-40B4-BE49-F238E27FC236}">
                <a16:creationId xmlns:a16="http://schemas.microsoft.com/office/drawing/2014/main" id="{97A70DDF-2854-466D-AE9A-7AA7BF3298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34200" y="5307885"/>
            <a:ext cx="4419600" cy="64207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1" name="Segnaposto testo 10">
            <a:extLst>
              <a:ext uri="{FF2B5EF4-FFF2-40B4-BE49-F238E27FC236}">
                <a16:creationId xmlns:a16="http://schemas.microsoft.com/office/drawing/2014/main" id="{C6C41E82-34D6-471D-81E8-FCA62C7F22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34200" y="4757015"/>
            <a:ext cx="4419600" cy="55087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A0E1AE8-90BE-4DE3-93E9-B997D48FE6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13162" y="668924"/>
            <a:ext cx="6041908" cy="64207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740568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noramica del merc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12FB566-AB0F-4A84-A379-5B7A132A1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03/08/20XX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10B01EE-E344-461A-85A0-3AA7F83AA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C09A25E-2DC1-49B1-A962-EFCDB81F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6848D9ED-15C8-4EA0-B95F-CFD1BAF0A5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75743"/>
            <a:ext cx="6475268" cy="5915532"/>
          </a:xfr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Fare clic per aggiungere una foto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2CEF9385-3B06-4216-9420-A91190C6B7C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91419" y="1125633"/>
            <a:ext cx="2937452" cy="11926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D01ADD07-F155-4B1F-B204-2284F6999B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91419" y="746129"/>
            <a:ext cx="2937452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129012F5-57FB-4F6F-8FF8-DBA65EC1EF0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91419" y="4716842"/>
            <a:ext cx="2937452" cy="1106662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FF8E7E45-85D4-40EE-836F-76055F0F8E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91419" y="4337338"/>
            <a:ext cx="2937452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E315DB3C-D2E4-4310-8A18-71457CBD7A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91419" y="2964253"/>
            <a:ext cx="2937452" cy="1106662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6" name="Segnaposto testo 10">
            <a:extLst>
              <a:ext uri="{FF2B5EF4-FFF2-40B4-BE49-F238E27FC236}">
                <a16:creationId xmlns:a16="http://schemas.microsoft.com/office/drawing/2014/main" id="{D8DBA9F3-328C-4BAE-A2E1-0FBFE3A476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1419" y="2584749"/>
            <a:ext cx="2937452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inserire il sottotitolo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98B7365-7137-471F-BFE9-2F6C36293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914546" y="3092260"/>
            <a:ext cx="5719734" cy="68249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3673920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5826315-2B7F-4C57-86AC-F861837D3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77E89F0-5C7D-4785-9E27-B2AC9192E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E8B7DCF-7168-4376-8641-10965E65A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pPr rtl="0"/>
            <a:r>
              <a:rPr lang="it-IT" noProof="0"/>
              <a:t>03/08/20XX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E498FEF-9751-417B-82B2-BBAD07665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15753"/>
            <a:ext cx="41148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7CE99-0833-4AF7-954F-3E4BD5F9C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pPr rtl="0"/>
            <a:fld id="{BF860B6F-2FE3-4DE6-9496-980E987E7466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1940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 cap="all" spc="200" baseline="0">
          <a:ln w="19050">
            <a:solidFill>
              <a:schemeClr val="accent1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immagine 7" descr="Personale dell'ospedale sorridente">
            <a:extLst>
              <a:ext uri="{FF2B5EF4-FFF2-40B4-BE49-F238E27FC236}">
                <a16:creationId xmlns:a16="http://schemas.microsoft.com/office/drawing/2014/main" id="{E41FFEB7-5147-4211-9DEE-48A580FDD9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1874445" y="466725"/>
            <a:ext cx="8443110" cy="5924550"/>
          </a:xfrm>
        </p:spPr>
      </p:pic>
      <p:sp>
        <p:nvSpPr>
          <p:cNvPr id="20" name="Titolo 19">
            <a:extLst>
              <a:ext uri="{FF2B5EF4-FFF2-40B4-BE49-F238E27FC236}">
                <a16:creationId xmlns:a16="http://schemas.microsoft.com/office/drawing/2014/main" id="{49020275-58F0-4491-8E8A-0A2AD5ED9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550" y="5094439"/>
            <a:ext cx="4854900" cy="640080"/>
          </a:xfrm>
        </p:spPr>
        <p:txBody>
          <a:bodyPr rtlCol="0">
            <a:noAutofit/>
          </a:bodyPr>
          <a:lstStyle/>
          <a:p>
            <a:pPr rtl="0"/>
            <a:r>
              <a:rPr lang="it-IT" sz="4000" dirty="0"/>
              <a:t>RADIOLAB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3D1A5B04-2A0C-49EF-AC0E-822E3C090B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60920" y="5734519"/>
            <a:ext cx="4270159" cy="339247"/>
          </a:xfrm>
        </p:spPr>
        <p:txBody>
          <a:bodyPr rtlCol="0">
            <a:noAutofit/>
          </a:bodyPr>
          <a:lstStyle/>
          <a:p>
            <a:r>
              <a:rPr lang="it-IT" sz="1050" dirty="0"/>
              <a:t>Eleonora Galgano</a:t>
            </a:r>
          </a:p>
          <a:p>
            <a:r>
              <a:rPr lang="it-IT" sz="1050" dirty="0"/>
              <a:t>2021/2022</a:t>
            </a:r>
          </a:p>
          <a:p>
            <a:r>
              <a:rPr lang="it-IT" sz="1050" dirty="0"/>
              <a:t>Università degli Studi di Roma "Tor Vergata"</a:t>
            </a:r>
            <a:endParaRPr lang="it-IT" sz="1000" dirty="0"/>
          </a:p>
          <a:p>
            <a:r>
              <a:rPr lang="it-IT" sz="1050" dirty="0"/>
              <a:t>CDL: Informatica</a:t>
            </a:r>
          </a:p>
        </p:txBody>
      </p:sp>
    </p:spTree>
    <p:extLst>
      <p:ext uri="{BB962C8B-B14F-4D97-AF65-F5344CB8AC3E}">
        <p14:creationId xmlns:p14="http://schemas.microsoft.com/office/powerpoint/2010/main" val="2409068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A8F06EF-AEC8-4862-8AED-24C0FC81F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it-IT"/>
              <a:t>03/08/20XX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099C0BB-4D6D-4D98-A44F-2C1FBA15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it-IT"/>
              <a:t>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589231E-2BB7-4BA4-A7BF-F2CDCEBBE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it-IT" smtClean="0"/>
              <a:pPr rtl="0"/>
              <a:t>10</a:t>
            </a:fld>
            <a:endParaRPr lang="it-IT"/>
          </a:p>
        </p:txBody>
      </p:sp>
      <p:sp>
        <p:nvSpPr>
          <p:cNvPr id="54" name="Titolo 53">
            <a:extLst>
              <a:ext uri="{FF2B5EF4-FFF2-40B4-BE49-F238E27FC236}">
                <a16:creationId xmlns:a16="http://schemas.microsoft.com/office/drawing/2014/main" id="{C96D6B90-01A4-4E2C-A3C5-57E67B88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2866005"/>
            <a:ext cx="3581400" cy="562995"/>
          </a:xfrm>
          <a:noFill/>
          <a:effectLst>
            <a:outerShdw blurRad="50800" dist="50800" dir="5400000" algn="ctr" rotWithShape="0">
              <a:schemeClr val="bg1"/>
            </a:outerShdw>
          </a:effectLst>
        </p:spPr>
        <p:txBody>
          <a:bodyPr rtlCol="0"/>
          <a:lstStyle/>
          <a:p>
            <a:pPr rtl="0"/>
            <a:r>
              <a:rPr lang="it-IT" sz="2400" dirty="0">
                <a:ln w="19050">
                  <a:solidFill>
                    <a:schemeClr val="bg1"/>
                  </a:solidFill>
                </a:ln>
              </a:rPr>
              <a:t>USE CASE</a:t>
            </a:r>
            <a:br>
              <a:rPr lang="it-IT" sz="2400" dirty="0">
                <a:ln w="19050">
                  <a:solidFill>
                    <a:schemeClr val="bg1"/>
                  </a:solidFill>
                </a:ln>
              </a:rPr>
            </a:br>
            <a:r>
              <a:rPr lang="it-IT" sz="2400" dirty="0">
                <a:ln w="19050">
                  <a:solidFill>
                    <a:schemeClr val="bg1"/>
                  </a:solidFill>
                </a:ln>
              </a:rPr>
              <a:t>Paziente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2FDC6F5F-205E-17DC-008B-BE89D5DED2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0364" y="228055"/>
            <a:ext cx="8223839" cy="632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14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A8F06EF-AEC8-4862-8AED-24C0FC81F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it-IT"/>
              <a:t>03/08/20XX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099C0BB-4D6D-4D98-A44F-2C1FBA15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it-IT"/>
              <a:t>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589231E-2BB7-4BA4-A7BF-F2CDCEBBE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it-IT" smtClean="0"/>
              <a:pPr rtl="0"/>
              <a:t>11</a:t>
            </a:fld>
            <a:endParaRPr lang="it-IT"/>
          </a:p>
        </p:txBody>
      </p:sp>
      <p:sp>
        <p:nvSpPr>
          <p:cNvPr id="54" name="Titolo 53">
            <a:extLst>
              <a:ext uri="{FF2B5EF4-FFF2-40B4-BE49-F238E27FC236}">
                <a16:creationId xmlns:a16="http://schemas.microsoft.com/office/drawing/2014/main" id="{C96D6B90-01A4-4E2C-A3C5-57E67B88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0" y="2866005"/>
            <a:ext cx="3581400" cy="562995"/>
          </a:xfrm>
          <a:noFill/>
          <a:effectLst>
            <a:outerShdw blurRad="50800" dist="50800" dir="5400000" algn="ctr" rotWithShape="0">
              <a:schemeClr val="bg1"/>
            </a:outerShdw>
          </a:effectLst>
        </p:spPr>
        <p:txBody>
          <a:bodyPr rtlCol="0"/>
          <a:lstStyle/>
          <a:p>
            <a:pPr rtl="0"/>
            <a:r>
              <a:rPr lang="it-IT" sz="2400" dirty="0">
                <a:ln w="19050">
                  <a:solidFill>
                    <a:schemeClr val="bg1"/>
                  </a:solidFill>
                </a:ln>
              </a:rPr>
              <a:t>USE CASE</a:t>
            </a:r>
            <a:br>
              <a:rPr lang="it-IT" sz="2400" dirty="0">
                <a:ln w="19050">
                  <a:solidFill>
                    <a:schemeClr val="bg1"/>
                  </a:solidFill>
                </a:ln>
              </a:rPr>
            </a:br>
            <a:r>
              <a:rPr lang="it-IT" sz="2400" dirty="0">
                <a:ln w="19050">
                  <a:solidFill>
                    <a:schemeClr val="bg1"/>
                  </a:solidFill>
                </a:ln>
              </a:rPr>
              <a:t>AMMINISTRATIVO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2FDC6F5F-205E-17DC-008B-BE89D5DED2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0364" y="1429684"/>
            <a:ext cx="8223839" cy="391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588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egnaposto immagine 25" descr="Radiografia di un cervello umano in una clinica neurologica">
            <a:extLst>
              <a:ext uri="{FF2B5EF4-FFF2-40B4-BE49-F238E27FC236}">
                <a16:creationId xmlns:a16="http://schemas.microsoft.com/office/drawing/2014/main" id="{7FE1AC9B-A57B-4353-8973-F920411751F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9817" r="9817"/>
          <a:stretch/>
        </p:blipFill>
        <p:spPr>
          <a:xfrm>
            <a:off x="1" y="466726"/>
            <a:ext cx="6848474" cy="6391274"/>
          </a:xfrm>
          <a:noFill/>
        </p:spPr>
      </p:pic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D90BED3-A8E4-4AF4-9D86-BF7D33CA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it-IT" sz="800"/>
              <a:t>03/08/20XX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B8AE6D0-8ACF-4881-93B5-5304094DB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it-IT" sz="800"/>
              <a:t>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5273321-CCC9-4D70-837F-ED5C0E7B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fld id="{BF860B6F-2FE3-4DE6-9496-980E987E7466}" type="slidenum">
              <a:rPr lang="it-IT" sz="800" smtClean="0"/>
              <a:pPr rtl="0">
                <a:lnSpc>
                  <a:spcPct val="90000"/>
                </a:lnSpc>
                <a:spcAft>
                  <a:spcPts val="600"/>
                </a:spcAft>
              </a:pPr>
              <a:t>12</a:t>
            </a:fld>
            <a:endParaRPr lang="it-IT" sz="800"/>
          </a:p>
        </p:txBody>
      </p:sp>
      <p:sp>
        <p:nvSpPr>
          <p:cNvPr id="36" name="Title 6">
            <a:extLst>
              <a:ext uri="{FF2B5EF4-FFF2-40B4-BE49-F238E27FC236}">
                <a16:creationId xmlns:a16="http://schemas.microsoft.com/office/drawing/2014/main" id="{DD16434F-89D7-53D6-8BF5-82C3A28C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1187" y="2680962"/>
            <a:ext cx="4949102" cy="1496075"/>
          </a:xfrm>
          <a:ln w="22225">
            <a:solidFill>
              <a:schemeClr val="accent1">
                <a:alpha val="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884055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5757BAE-6FA5-4586-884C-EE994B1527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it-IT" sz="800"/>
              <a:t>03/08/20XX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31B5EF5-D35E-4241-92D4-3A8164978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fld id="{BF860B6F-2FE3-4DE6-9496-980E987E7466}" type="slidenum">
              <a:rPr lang="it-IT" sz="800" smtClean="0"/>
              <a:pPr rtl="0"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it-IT" sz="800"/>
          </a:p>
        </p:txBody>
      </p:sp>
      <p:sp>
        <p:nvSpPr>
          <p:cNvPr id="24" name="Segnaposto testo 23">
            <a:extLst>
              <a:ext uri="{FF2B5EF4-FFF2-40B4-BE49-F238E27FC236}">
                <a16:creationId xmlns:a16="http://schemas.microsoft.com/office/drawing/2014/main" id="{78FE74D7-D9BF-46B2-AB6D-79E819EB9A0F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650721" y="1913183"/>
            <a:ext cx="5541229" cy="4700957"/>
          </a:xfrm>
        </p:spPr>
        <p:txBody>
          <a:bodyPr rtlCol="0">
            <a:normAutofit/>
          </a:bodyPr>
          <a:lstStyle/>
          <a:p>
            <a:pPr>
              <a:spcAft>
                <a:spcPts val="600"/>
              </a:spcAft>
            </a:pPr>
            <a:r>
              <a:rPr lang="it-IT" sz="1800" dirty="0"/>
              <a:t>L’obiettivo è quello di sviluppare un’applicazione che fornisca ai pazienti gli strumenti per la gestione delle proprie prenotazioni di </a:t>
            </a:r>
            <a:r>
              <a:rPr lang="it-IT" sz="1800"/>
              <a:t>esami radiologici presso </a:t>
            </a:r>
            <a:r>
              <a:rPr lang="it-IT" sz="1800" dirty="0"/>
              <a:t>le strutture del centro diagnostico.</a:t>
            </a:r>
          </a:p>
          <a:p>
            <a:pPr>
              <a:spcAft>
                <a:spcPts val="600"/>
              </a:spcAft>
            </a:pPr>
            <a:r>
              <a:rPr lang="en-GB" sz="1800" dirty="0" err="1"/>
              <a:t>Attraverso</a:t>
            </a:r>
            <a:r>
              <a:rPr lang="en-GB" sz="1800" dirty="0"/>
              <a:t> </a:t>
            </a:r>
            <a:r>
              <a:rPr lang="en-GB" sz="1800" dirty="0" err="1"/>
              <a:t>l’applicazione</a:t>
            </a:r>
            <a:r>
              <a:rPr lang="en-GB" sz="1800" dirty="0"/>
              <a:t> il </a:t>
            </a:r>
            <a:r>
              <a:rPr lang="en-GB" sz="1800" dirty="0" err="1"/>
              <a:t>paziente</a:t>
            </a:r>
            <a:r>
              <a:rPr lang="en-GB" sz="1800" dirty="0"/>
              <a:t> </a:t>
            </a:r>
            <a:r>
              <a:rPr lang="en-GB" sz="1800" dirty="0" err="1"/>
              <a:t>potrà</a:t>
            </a:r>
            <a:r>
              <a:rPr lang="en-GB" sz="1800" dirty="0"/>
              <a:t> </a:t>
            </a:r>
            <a:r>
              <a:rPr lang="en-GB" sz="1800" dirty="0" err="1"/>
              <a:t>prenotare</a:t>
            </a:r>
            <a:r>
              <a:rPr lang="en-GB" sz="1800" dirty="0"/>
              <a:t> la </a:t>
            </a:r>
            <a:r>
              <a:rPr lang="en-GB" sz="1800" dirty="0" err="1"/>
              <a:t>prestazione</a:t>
            </a:r>
            <a:r>
              <a:rPr lang="en-GB" sz="1800" dirty="0"/>
              <a:t> di </a:t>
            </a:r>
            <a:r>
              <a:rPr lang="en-GB" sz="1800" dirty="0" err="1"/>
              <a:t>suo</a:t>
            </a:r>
            <a:r>
              <a:rPr lang="en-GB" sz="1800" dirty="0"/>
              <a:t> interesse e </a:t>
            </a:r>
            <a:r>
              <a:rPr lang="en-GB" sz="1800" dirty="0" err="1"/>
              <a:t>tenere</a:t>
            </a:r>
            <a:r>
              <a:rPr lang="en-GB" sz="1800" dirty="0"/>
              <a:t> </a:t>
            </a:r>
            <a:r>
              <a:rPr lang="en-GB" sz="1800" dirty="0" err="1"/>
              <a:t>traccia</a:t>
            </a:r>
            <a:r>
              <a:rPr lang="en-GB" sz="1800" dirty="0"/>
              <a:t> </a:t>
            </a:r>
            <a:r>
              <a:rPr lang="en-GB" sz="1800" dirty="0" err="1"/>
              <a:t>delle</a:t>
            </a:r>
            <a:r>
              <a:rPr lang="en-GB" sz="1800" dirty="0"/>
              <a:t> </a:t>
            </a:r>
            <a:r>
              <a:rPr lang="en-GB" sz="1800" dirty="0" err="1"/>
              <a:t>proprie</a:t>
            </a:r>
            <a:r>
              <a:rPr lang="en-GB" sz="1800" dirty="0"/>
              <a:t> </a:t>
            </a:r>
            <a:r>
              <a:rPr lang="en-GB" sz="1800" dirty="0" err="1"/>
              <a:t>prenotazioni</a:t>
            </a:r>
            <a:r>
              <a:rPr lang="en-GB" sz="1800" dirty="0"/>
              <a:t> </a:t>
            </a:r>
            <a:r>
              <a:rPr lang="en-GB" sz="1800" dirty="0" err="1"/>
              <a:t>attive</a:t>
            </a:r>
            <a:r>
              <a:rPr lang="en-GB" sz="1800" dirty="0"/>
              <a:t>. </a:t>
            </a:r>
          </a:p>
          <a:p>
            <a:pPr>
              <a:spcAft>
                <a:spcPts val="600"/>
              </a:spcAft>
            </a:pPr>
            <a:r>
              <a:rPr lang="en-GB" sz="1800" dirty="0" err="1"/>
              <a:t>Verranno</a:t>
            </a:r>
            <a:r>
              <a:rPr lang="en-GB" sz="1800" dirty="0"/>
              <a:t> </a:t>
            </a:r>
            <a:r>
              <a:rPr lang="en-GB" sz="1800" dirty="0" err="1"/>
              <a:t>inoltre</a:t>
            </a:r>
            <a:r>
              <a:rPr lang="en-GB" sz="1800" dirty="0"/>
              <a:t> </a:t>
            </a:r>
            <a:r>
              <a:rPr lang="en-GB" sz="1800" dirty="0" err="1"/>
              <a:t>fornite</a:t>
            </a:r>
            <a:r>
              <a:rPr lang="en-GB" sz="1800" dirty="0"/>
              <a:t> </a:t>
            </a:r>
            <a:r>
              <a:rPr lang="en-GB" sz="1800" dirty="0" err="1"/>
              <a:t>funzionalità</a:t>
            </a:r>
            <a:r>
              <a:rPr lang="en-GB" sz="1800" dirty="0"/>
              <a:t> per </a:t>
            </a:r>
            <a:r>
              <a:rPr lang="en-GB" sz="1800" dirty="0" err="1"/>
              <a:t>apportare</a:t>
            </a:r>
            <a:r>
              <a:rPr lang="en-GB" sz="1800" dirty="0"/>
              <a:t> </a:t>
            </a:r>
            <a:r>
              <a:rPr lang="en-GB" sz="1800" dirty="0" err="1"/>
              <a:t>modifiche</a:t>
            </a:r>
            <a:r>
              <a:rPr lang="en-GB" sz="1800" dirty="0"/>
              <a:t> ai </a:t>
            </a:r>
            <a:r>
              <a:rPr lang="en-GB" sz="1800" dirty="0" err="1"/>
              <a:t>propri</a:t>
            </a:r>
            <a:r>
              <a:rPr lang="en-GB" sz="1800" dirty="0"/>
              <a:t> </a:t>
            </a:r>
            <a:r>
              <a:rPr lang="en-GB" sz="1800" dirty="0" err="1"/>
              <a:t>dati</a:t>
            </a:r>
            <a:r>
              <a:rPr lang="en-GB" sz="1800" dirty="0"/>
              <a:t> </a:t>
            </a:r>
            <a:r>
              <a:rPr lang="en-GB" sz="1800" dirty="0" err="1"/>
              <a:t>personali</a:t>
            </a:r>
            <a:r>
              <a:rPr lang="en-GB" sz="1800" dirty="0"/>
              <a:t> </a:t>
            </a:r>
            <a:r>
              <a:rPr lang="en-GB" sz="1800" dirty="0" err="1"/>
              <a:t>che</a:t>
            </a:r>
            <a:r>
              <a:rPr lang="en-GB" sz="1800" dirty="0"/>
              <a:t> </a:t>
            </a:r>
            <a:r>
              <a:rPr lang="en-GB" sz="1800" dirty="0" err="1"/>
              <a:t>possano</a:t>
            </a:r>
            <a:r>
              <a:rPr lang="en-GB" sz="1800" dirty="0"/>
              <a:t> </a:t>
            </a:r>
            <a:r>
              <a:rPr lang="en-GB" sz="1800" dirty="0" err="1"/>
              <a:t>essere</a:t>
            </a:r>
            <a:r>
              <a:rPr lang="en-GB" sz="1800" dirty="0"/>
              <a:t> </a:t>
            </a:r>
            <a:r>
              <a:rPr lang="en-GB" sz="1800" dirty="0" err="1"/>
              <a:t>soggetti</a:t>
            </a:r>
            <a:r>
              <a:rPr lang="en-GB" sz="1800" dirty="0"/>
              <a:t> a </a:t>
            </a:r>
            <a:r>
              <a:rPr lang="en-GB" sz="1800" dirty="0" err="1"/>
              <a:t>cambiamenti</a:t>
            </a:r>
            <a:r>
              <a:rPr lang="en-GB" sz="1800" dirty="0"/>
              <a:t>.</a:t>
            </a:r>
          </a:p>
          <a:p>
            <a:pPr>
              <a:spcAft>
                <a:spcPts val="600"/>
              </a:spcAft>
            </a:pPr>
            <a:r>
              <a:rPr lang="en-GB" sz="1800" dirty="0" err="1"/>
              <a:t>Sarà</a:t>
            </a:r>
            <a:r>
              <a:rPr lang="en-GB" sz="1800" dirty="0"/>
              <a:t> </a:t>
            </a:r>
            <a:r>
              <a:rPr lang="en-GB" sz="1800" dirty="0" err="1"/>
              <a:t>inoltre</a:t>
            </a:r>
            <a:r>
              <a:rPr lang="en-GB" sz="1800" dirty="0"/>
              <a:t> possible </a:t>
            </a:r>
            <a:r>
              <a:rPr lang="en-GB" sz="1800" dirty="0" err="1"/>
              <a:t>accedere</a:t>
            </a:r>
            <a:r>
              <a:rPr lang="en-GB" sz="1800" dirty="0"/>
              <a:t> alle </a:t>
            </a:r>
            <a:r>
              <a:rPr lang="en-GB" sz="1800" dirty="0" err="1"/>
              <a:t>informazioni</a:t>
            </a:r>
            <a:r>
              <a:rPr lang="en-GB" sz="1800" dirty="0"/>
              <a:t> </a:t>
            </a:r>
            <a:r>
              <a:rPr lang="en-GB" sz="1800" dirty="0" err="1"/>
              <a:t>delle</a:t>
            </a:r>
            <a:r>
              <a:rPr lang="en-GB" sz="1800" dirty="0"/>
              <a:t> </a:t>
            </a:r>
            <a:r>
              <a:rPr lang="en-GB" sz="1800" dirty="0" err="1"/>
              <a:t>strutture</a:t>
            </a:r>
            <a:r>
              <a:rPr lang="en-GB" sz="1800" dirty="0"/>
              <a:t> </a:t>
            </a:r>
            <a:r>
              <a:rPr lang="en-GB" sz="1800" dirty="0" err="1"/>
              <a:t>quali</a:t>
            </a:r>
            <a:r>
              <a:rPr lang="en-GB" sz="1800" dirty="0"/>
              <a:t> </a:t>
            </a:r>
            <a:r>
              <a:rPr lang="en-GB" sz="1800" dirty="0" err="1"/>
              <a:t>indirizzo</a:t>
            </a:r>
            <a:r>
              <a:rPr lang="en-GB" sz="1800" dirty="0"/>
              <a:t>, </a:t>
            </a:r>
            <a:r>
              <a:rPr lang="en-GB" sz="1800" dirty="0" err="1"/>
              <a:t>contatti</a:t>
            </a:r>
            <a:r>
              <a:rPr lang="en-GB" sz="1800" dirty="0"/>
              <a:t> e </a:t>
            </a:r>
            <a:r>
              <a:rPr lang="en-GB" sz="1800" dirty="0" err="1"/>
              <a:t>orari</a:t>
            </a:r>
            <a:r>
              <a:rPr lang="en-GB" sz="1800" dirty="0"/>
              <a:t> </a:t>
            </a:r>
            <a:r>
              <a:rPr lang="en-GB" sz="1800" dirty="0" err="1"/>
              <a:t>d’apertura</a:t>
            </a:r>
            <a:r>
              <a:rPr lang="en-GB" sz="1800" dirty="0"/>
              <a:t>.</a:t>
            </a:r>
          </a:p>
        </p:txBody>
      </p:sp>
      <p:pic>
        <p:nvPicPr>
          <p:cNvPr id="15" name="Segnaposto immagine 14" descr="Radiografia dello scheletro">
            <a:extLst>
              <a:ext uri="{FF2B5EF4-FFF2-40B4-BE49-F238E27FC236}">
                <a16:creationId xmlns:a16="http://schemas.microsoft.com/office/drawing/2014/main" id="{D67D6F18-268F-4677-BF55-4B1B9EE4BF3E}"/>
              </a:ext>
            </a:extLst>
          </p:cNvPr>
          <p:cNvPicPr>
            <a:picLocks noGrp="1" noChangeAspect="1"/>
          </p:cNvPicPr>
          <p:nvPr>
            <p:ph sz="quarter" idx="38"/>
          </p:nvPr>
        </p:nvPicPr>
        <p:blipFill rotWithShape="1">
          <a:blip r:embed="rId3"/>
          <a:srcRect l="9452" r="-4" b="-3"/>
          <a:stretch/>
        </p:blipFill>
        <p:spPr>
          <a:xfrm>
            <a:off x="6853759" y="1913183"/>
            <a:ext cx="4500041" cy="3292475"/>
          </a:xfrm>
          <a:noFill/>
        </p:spPr>
      </p:pic>
      <p:sp>
        <p:nvSpPr>
          <p:cNvPr id="87" name="Title 9">
            <a:extLst>
              <a:ext uri="{FF2B5EF4-FFF2-40B4-BE49-F238E27FC236}">
                <a16:creationId xmlns:a16="http://schemas.microsoft.com/office/drawing/2014/main" id="{4614ACC9-7AE4-952C-832E-84C7E4A60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900" y="671808"/>
            <a:ext cx="5829300" cy="639192"/>
          </a:xfrm>
        </p:spPr>
        <p:txBody>
          <a:bodyPr/>
          <a:lstStyle/>
          <a:p>
            <a:r>
              <a:rPr lang="en-US" dirty="0"/>
              <a:t>OBIETTIVI</a:t>
            </a:r>
          </a:p>
        </p:txBody>
      </p:sp>
    </p:spTree>
    <p:extLst>
      <p:ext uri="{BB962C8B-B14F-4D97-AF65-F5344CB8AC3E}">
        <p14:creationId xmlns:p14="http://schemas.microsoft.com/office/powerpoint/2010/main" val="1535750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olo 112">
            <a:extLst>
              <a:ext uri="{FF2B5EF4-FFF2-40B4-BE49-F238E27FC236}">
                <a16:creationId xmlns:a16="http://schemas.microsoft.com/office/drawing/2014/main" id="{BFE2B5AB-A5E2-4E81-9A28-0F3EFE4B4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492663" y="3894118"/>
            <a:ext cx="3647640" cy="783101"/>
          </a:xfrm>
        </p:spPr>
        <p:txBody>
          <a:bodyPr rtlCol="0"/>
          <a:lstStyle/>
          <a:p>
            <a:pPr rtl="0"/>
            <a:r>
              <a:rPr lang="it-IT" dirty="0"/>
              <a:t>MOCKUP DELLE INTERFACCE</a:t>
            </a:r>
          </a:p>
        </p:txBody>
      </p:sp>
      <p:sp>
        <p:nvSpPr>
          <p:cNvPr id="106" name="Segnaposto testo 105">
            <a:extLst>
              <a:ext uri="{FF2B5EF4-FFF2-40B4-BE49-F238E27FC236}">
                <a16:creationId xmlns:a16="http://schemas.microsoft.com/office/drawing/2014/main" id="{F602BA9F-64DF-443C-A15D-FB8E9129F1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50019" y="1388209"/>
            <a:ext cx="3281555" cy="426393"/>
          </a:xfrm>
        </p:spPr>
        <p:txBody>
          <a:bodyPr rtlCol="0"/>
          <a:lstStyle/>
          <a:p>
            <a:pPr rtl="0"/>
            <a:r>
              <a:rPr lang="it-IT" dirty="0"/>
              <a:t>ACCESSO E REGISTRAZIONE Paziente</a:t>
            </a:r>
          </a:p>
        </p:txBody>
      </p:sp>
      <p:sp>
        <p:nvSpPr>
          <p:cNvPr id="102" name="Segnaposto testo 101">
            <a:extLst>
              <a:ext uri="{FF2B5EF4-FFF2-40B4-BE49-F238E27FC236}">
                <a16:creationId xmlns:a16="http://schemas.microsoft.com/office/drawing/2014/main" id="{87C9F3E7-849D-4701-91D9-6C693FCDF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50019" y="1767713"/>
            <a:ext cx="3281555" cy="1125740"/>
          </a:xfrm>
        </p:spPr>
        <p:txBody>
          <a:bodyPr rtlCol="0"/>
          <a:lstStyle/>
          <a:p>
            <a:r>
              <a:rPr lang="it-IT" sz="1400" dirty="0"/>
              <a:t>Viene richiesto all’utente di effettuare l’accesso oppure di registrarsi. La registrazione avverrà previa compilazione di un </a:t>
            </a:r>
            <a:r>
              <a:rPr lang="it-IT" sz="1400" i="1" dirty="0" err="1"/>
              <a:t>form</a:t>
            </a:r>
            <a:r>
              <a:rPr lang="it-IT" sz="1400" dirty="0"/>
              <a:t>.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998B4C9-559E-4482-B57E-1FC2E44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it-IT"/>
              <a:t>03/08/20XX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2AC6252-4303-4C45-9EC4-303A08CB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it-IT" smtClean="0"/>
              <a:pPr rtl="0"/>
              <a:t>3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2C7E5D2-8BAC-3311-3A67-F308CEF86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304872" y="765964"/>
            <a:ext cx="2804875" cy="5343525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3FE167E1-0889-D0F0-19D3-E76D850F30C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13666" y="692413"/>
            <a:ext cx="2810010" cy="541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74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egnaposto testo 105">
            <a:extLst>
              <a:ext uri="{FF2B5EF4-FFF2-40B4-BE49-F238E27FC236}">
                <a16:creationId xmlns:a16="http://schemas.microsoft.com/office/drawing/2014/main" id="{F602BA9F-64DF-443C-A15D-FB8E9129F1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14645" y="1388209"/>
            <a:ext cx="3281555" cy="426393"/>
          </a:xfrm>
        </p:spPr>
        <p:txBody>
          <a:bodyPr rtlCol="0"/>
          <a:lstStyle/>
          <a:p>
            <a:pPr rtl="0"/>
            <a:r>
              <a:rPr lang="it-IT" dirty="0"/>
              <a:t>HOME</a:t>
            </a:r>
          </a:p>
        </p:txBody>
      </p:sp>
      <p:sp>
        <p:nvSpPr>
          <p:cNvPr id="102" name="Segnaposto testo 101">
            <a:extLst>
              <a:ext uri="{FF2B5EF4-FFF2-40B4-BE49-F238E27FC236}">
                <a16:creationId xmlns:a16="http://schemas.microsoft.com/office/drawing/2014/main" id="{87C9F3E7-849D-4701-91D9-6C693FCDF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14645" y="1767713"/>
            <a:ext cx="3281555" cy="1125740"/>
          </a:xfrm>
        </p:spPr>
        <p:txBody>
          <a:bodyPr rtlCol="0"/>
          <a:lstStyle/>
          <a:p>
            <a:r>
              <a:rPr lang="it-IT" sz="1400" dirty="0"/>
              <a:t>Una volta effettuato l’accesso l’utente verrà reindirizzato alla schermata </a:t>
            </a:r>
            <a:r>
              <a:rPr lang="it-IT" sz="1400" i="1" dirty="0"/>
              <a:t>Home, </a:t>
            </a:r>
            <a:r>
              <a:rPr lang="it-IT" sz="1400" dirty="0"/>
              <a:t>dalla quale sarà possibile accedere alle </a:t>
            </a:r>
          </a:p>
          <a:p>
            <a:r>
              <a:rPr lang="it-IT" sz="1400" dirty="0"/>
              <a:t>funzionalità dell’applicazione: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400" dirty="0"/>
              <a:t>Visione di informazioni sulle strutture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400" dirty="0"/>
              <a:t>Prenotazione di un appuntamento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400" dirty="0"/>
              <a:t>Gestione degli appuntamenti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400" dirty="0"/>
              <a:t>Gestione del profilo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998B4C9-559E-4482-B57E-1FC2E44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it-IT"/>
              <a:t>03/08/20XX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2AC6252-4303-4C45-9EC4-303A08CB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it-IT" smtClean="0"/>
              <a:pPr rtl="0"/>
              <a:t>4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2C7E5D2-8BAC-3311-3A67-F308CEF86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156" y="765964"/>
            <a:ext cx="2905125" cy="5343525"/>
          </a:xfrm>
          <a:prstGeom prst="rect">
            <a:avLst/>
          </a:prstGeom>
        </p:spPr>
      </p:pic>
      <p:sp>
        <p:nvSpPr>
          <p:cNvPr id="14" name="Titolo 112">
            <a:extLst>
              <a:ext uri="{FF2B5EF4-FFF2-40B4-BE49-F238E27FC236}">
                <a16:creationId xmlns:a16="http://schemas.microsoft.com/office/drawing/2014/main" id="{94D245BD-9F8A-04DB-EE91-B79DDE318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492663" y="3894118"/>
            <a:ext cx="3647640" cy="783101"/>
          </a:xfrm>
        </p:spPr>
        <p:txBody>
          <a:bodyPr rtlCol="0"/>
          <a:lstStyle/>
          <a:p>
            <a:pPr rtl="0"/>
            <a:r>
              <a:rPr lang="it-IT" dirty="0"/>
              <a:t>MOCKUP DELLE INTERFACCE</a:t>
            </a:r>
          </a:p>
        </p:txBody>
      </p:sp>
    </p:spTree>
    <p:extLst>
      <p:ext uri="{BB962C8B-B14F-4D97-AF65-F5344CB8AC3E}">
        <p14:creationId xmlns:p14="http://schemas.microsoft.com/office/powerpoint/2010/main" val="883684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egnaposto testo 105">
            <a:extLst>
              <a:ext uri="{FF2B5EF4-FFF2-40B4-BE49-F238E27FC236}">
                <a16:creationId xmlns:a16="http://schemas.microsoft.com/office/drawing/2014/main" id="{F602BA9F-64DF-443C-A15D-FB8E9129F1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610601" y="132850"/>
            <a:ext cx="3581400" cy="379504"/>
          </a:xfrm>
        </p:spPr>
        <p:txBody>
          <a:bodyPr rtlCol="0"/>
          <a:lstStyle/>
          <a:p>
            <a:pPr rtl="0"/>
            <a:r>
              <a:rPr lang="it-IT" dirty="0"/>
              <a:t>Processo di prenotazione</a:t>
            </a:r>
          </a:p>
        </p:txBody>
      </p:sp>
      <p:sp>
        <p:nvSpPr>
          <p:cNvPr id="102" name="Segnaposto testo 101">
            <a:extLst>
              <a:ext uri="{FF2B5EF4-FFF2-40B4-BE49-F238E27FC236}">
                <a16:creationId xmlns:a16="http://schemas.microsoft.com/office/drawing/2014/main" id="{87C9F3E7-849D-4701-91D9-6C693FCDF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95429" y="512353"/>
            <a:ext cx="6896571" cy="542743"/>
          </a:xfrm>
        </p:spPr>
        <p:txBody>
          <a:bodyPr rtlCol="0"/>
          <a:lstStyle/>
          <a:p>
            <a:r>
              <a:rPr lang="it-IT" dirty="0"/>
              <a:t>La prenotazione avviene attraverso il seguente flusso di esecuzione:</a:t>
            </a:r>
          </a:p>
          <a:p>
            <a:r>
              <a:rPr lang="it-IT" dirty="0"/>
              <a:t>L’utente sceglie dall’elenco delle prestazioni fornite quella di suo interesse, successivamente il sistema mostra le date disponibili. L’utente sceglie quindi una tra le disponibilità e viene rimandato alla pagina di riepilogo della prenotazione dalla quale potrà confermare l’operazione o cancellare l’operazione.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998B4C9-559E-4482-B57E-1FC2E44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it-IT"/>
              <a:t>03/08/20XX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2AC6252-4303-4C45-9EC4-303A08CB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it-IT" smtClean="0"/>
              <a:pPr rtl="0"/>
              <a:t>5</a:t>
            </a:fld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F68CB4C5-484E-CCD8-46D1-264F13F07E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434053" y="2269010"/>
            <a:ext cx="2384009" cy="4428572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290305C8-6ECD-3A56-CE17-5C71C7FDF48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469137" y="2228443"/>
            <a:ext cx="2384009" cy="4496018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70A0BBD-F3B7-3ADA-E3AE-CFAC55A7978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592830" y="2269010"/>
            <a:ext cx="2437674" cy="4428572"/>
          </a:xfrm>
          <a:prstGeom prst="rect">
            <a:avLst/>
          </a:prstGeom>
        </p:spPr>
      </p:pic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8C8CF0E1-845E-C9D5-B30D-5FD4AA2F1ED3}"/>
              </a:ext>
            </a:extLst>
          </p:cNvPr>
          <p:cNvSpPr/>
          <p:nvPr/>
        </p:nvSpPr>
        <p:spPr>
          <a:xfrm>
            <a:off x="6026080" y="4190320"/>
            <a:ext cx="691243" cy="5427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Freccia a destra 16">
            <a:extLst>
              <a:ext uri="{FF2B5EF4-FFF2-40B4-BE49-F238E27FC236}">
                <a16:creationId xmlns:a16="http://schemas.microsoft.com/office/drawing/2014/main" id="{3CD95E8A-D3D4-711E-3D6B-680AFA146ECE}"/>
              </a:ext>
            </a:extLst>
          </p:cNvPr>
          <p:cNvSpPr/>
          <p:nvPr/>
        </p:nvSpPr>
        <p:spPr>
          <a:xfrm>
            <a:off x="8956851" y="4184456"/>
            <a:ext cx="691243" cy="5427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itolo 112">
            <a:extLst>
              <a:ext uri="{FF2B5EF4-FFF2-40B4-BE49-F238E27FC236}">
                <a16:creationId xmlns:a16="http://schemas.microsoft.com/office/drawing/2014/main" id="{0CEDCEC3-BFD3-2AEE-D160-AC5E8E3E2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492663" y="3894118"/>
            <a:ext cx="3647640" cy="783101"/>
          </a:xfrm>
        </p:spPr>
        <p:txBody>
          <a:bodyPr rtlCol="0"/>
          <a:lstStyle/>
          <a:p>
            <a:pPr rtl="0"/>
            <a:r>
              <a:rPr lang="it-IT" dirty="0"/>
              <a:t>MOCKUP DELLE INTERFACCE</a:t>
            </a:r>
          </a:p>
        </p:txBody>
      </p:sp>
    </p:spTree>
    <p:extLst>
      <p:ext uri="{BB962C8B-B14F-4D97-AF65-F5344CB8AC3E}">
        <p14:creationId xmlns:p14="http://schemas.microsoft.com/office/powerpoint/2010/main" val="2562896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olo 112">
            <a:extLst>
              <a:ext uri="{FF2B5EF4-FFF2-40B4-BE49-F238E27FC236}">
                <a16:creationId xmlns:a16="http://schemas.microsoft.com/office/drawing/2014/main" id="{BFE2B5AB-A5E2-4E81-9A28-0F3EFE4B4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492663" y="3894118"/>
            <a:ext cx="3647640" cy="783101"/>
          </a:xfrm>
        </p:spPr>
        <p:txBody>
          <a:bodyPr rtlCol="0"/>
          <a:lstStyle/>
          <a:p>
            <a:pPr rtl="0"/>
            <a:r>
              <a:rPr lang="it-IT" dirty="0"/>
              <a:t>MOCKUP DELLE INTERFACCE</a:t>
            </a:r>
          </a:p>
        </p:txBody>
      </p:sp>
      <p:sp>
        <p:nvSpPr>
          <p:cNvPr id="106" name="Segnaposto testo 105">
            <a:extLst>
              <a:ext uri="{FF2B5EF4-FFF2-40B4-BE49-F238E27FC236}">
                <a16:creationId xmlns:a16="http://schemas.microsoft.com/office/drawing/2014/main" id="{F602BA9F-64DF-443C-A15D-FB8E9129F1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50019" y="1388209"/>
            <a:ext cx="3281555" cy="426393"/>
          </a:xfrm>
        </p:spPr>
        <p:txBody>
          <a:bodyPr rtlCol="0"/>
          <a:lstStyle/>
          <a:p>
            <a:pPr rtl="0"/>
            <a:r>
              <a:rPr lang="it-IT" dirty="0"/>
              <a:t>gestione APPUNTAMENTI</a:t>
            </a:r>
          </a:p>
        </p:txBody>
      </p:sp>
      <p:sp>
        <p:nvSpPr>
          <p:cNvPr id="102" name="Segnaposto testo 101">
            <a:extLst>
              <a:ext uri="{FF2B5EF4-FFF2-40B4-BE49-F238E27FC236}">
                <a16:creationId xmlns:a16="http://schemas.microsoft.com/office/drawing/2014/main" id="{87C9F3E7-849D-4701-91D9-6C693FCDF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50019" y="1767713"/>
            <a:ext cx="3281555" cy="1125740"/>
          </a:xfrm>
        </p:spPr>
        <p:txBody>
          <a:bodyPr rtlCol="0"/>
          <a:lstStyle/>
          <a:p>
            <a:r>
              <a:rPr lang="it-IT" dirty="0"/>
              <a:t>L’utente può prendere visione delle proprie prenotazioni attive. È possibile inoltre cancellare un appuntamento. 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998B4C9-559E-4482-B57E-1FC2E44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it-IT"/>
              <a:t>03/08/20XX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2AC6252-4303-4C45-9EC4-303A08CB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it-IT" smtClean="0"/>
              <a:pPr rtl="0"/>
              <a:t>6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2C7E5D2-8BAC-3311-3A67-F308CEF86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307363" y="765964"/>
            <a:ext cx="2799893" cy="5343525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3FE167E1-0889-D0F0-19D3-E76D850F30C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263410" y="806566"/>
            <a:ext cx="2762250" cy="526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81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olo 112">
            <a:extLst>
              <a:ext uri="{FF2B5EF4-FFF2-40B4-BE49-F238E27FC236}">
                <a16:creationId xmlns:a16="http://schemas.microsoft.com/office/drawing/2014/main" id="{BFE2B5AB-A5E2-4E81-9A28-0F3EFE4B4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492663" y="3894118"/>
            <a:ext cx="3647640" cy="783101"/>
          </a:xfrm>
        </p:spPr>
        <p:txBody>
          <a:bodyPr rtlCol="0"/>
          <a:lstStyle/>
          <a:p>
            <a:pPr rtl="0"/>
            <a:r>
              <a:rPr lang="it-IT" dirty="0"/>
              <a:t>MOCKUP DELLE INTERFACCE</a:t>
            </a:r>
          </a:p>
        </p:txBody>
      </p:sp>
      <p:sp>
        <p:nvSpPr>
          <p:cNvPr id="106" name="Segnaposto testo 105">
            <a:extLst>
              <a:ext uri="{FF2B5EF4-FFF2-40B4-BE49-F238E27FC236}">
                <a16:creationId xmlns:a16="http://schemas.microsoft.com/office/drawing/2014/main" id="{F602BA9F-64DF-443C-A15D-FB8E9129F1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5911" y="136525"/>
            <a:ext cx="3281555" cy="426393"/>
          </a:xfrm>
        </p:spPr>
        <p:txBody>
          <a:bodyPr rtlCol="0"/>
          <a:lstStyle/>
          <a:p>
            <a:pPr rtl="0"/>
            <a:r>
              <a:rPr lang="it-IT" dirty="0" err="1"/>
              <a:t>inFORMAZIONI</a:t>
            </a:r>
            <a:r>
              <a:rPr lang="it-IT" dirty="0"/>
              <a:t> STRUTTURE</a:t>
            </a:r>
          </a:p>
        </p:txBody>
      </p:sp>
      <p:sp>
        <p:nvSpPr>
          <p:cNvPr id="102" name="Segnaposto testo 101">
            <a:extLst>
              <a:ext uri="{FF2B5EF4-FFF2-40B4-BE49-F238E27FC236}">
                <a16:creationId xmlns:a16="http://schemas.microsoft.com/office/drawing/2014/main" id="{87C9F3E7-849D-4701-91D9-6C693FCDF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911" y="516029"/>
            <a:ext cx="3281555" cy="1125740"/>
          </a:xfrm>
        </p:spPr>
        <p:txBody>
          <a:bodyPr rtlCol="0"/>
          <a:lstStyle/>
          <a:p>
            <a:pPr indent="-228600">
              <a:lnSpc>
                <a:spcPct val="120000"/>
              </a:lnSpc>
              <a:spcAft>
                <a:spcPts val="600"/>
              </a:spcAft>
            </a:pPr>
            <a:r>
              <a:rPr lang="en-US" dirty="0" err="1"/>
              <a:t>L’utente</a:t>
            </a:r>
            <a:r>
              <a:rPr lang="en-US" dirty="0"/>
              <a:t>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visualizzare</a:t>
            </a:r>
            <a:r>
              <a:rPr lang="en-US" dirty="0"/>
              <a:t> le </a:t>
            </a:r>
            <a:r>
              <a:rPr lang="en-US" dirty="0" err="1"/>
              <a:t>informazioni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strutture</a:t>
            </a:r>
            <a:r>
              <a:rPr lang="en-US" dirty="0"/>
              <a:t>, </a:t>
            </a:r>
            <a:r>
              <a:rPr lang="en-US" dirty="0" err="1"/>
              <a:t>quali</a:t>
            </a:r>
            <a:r>
              <a:rPr lang="en-US" dirty="0"/>
              <a:t> </a:t>
            </a:r>
            <a:r>
              <a:rPr lang="en-US" dirty="0" err="1"/>
              <a:t>indirizzo</a:t>
            </a:r>
            <a:r>
              <a:rPr lang="en-US" dirty="0"/>
              <a:t>, </a:t>
            </a:r>
            <a:r>
              <a:rPr lang="en-US" dirty="0" err="1"/>
              <a:t>numero</a:t>
            </a:r>
            <a:r>
              <a:rPr lang="en-US" dirty="0"/>
              <a:t> di </a:t>
            </a:r>
            <a:r>
              <a:rPr lang="en-US" dirty="0" err="1"/>
              <a:t>telefono</a:t>
            </a:r>
            <a:r>
              <a:rPr lang="en-US" dirty="0"/>
              <a:t> ed email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998B4C9-559E-4482-B57E-1FC2E44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it-IT"/>
              <a:t>03/08/20XX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2AC6252-4303-4C45-9EC4-303A08CB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it-IT" smtClean="0"/>
              <a:pPr rtl="0"/>
              <a:t>7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2C7E5D2-8BAC-3311-3A67-F308CEF86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392107" y="1183333"/>
            <a:ext cx="2799893" cy="5134657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3FE167E1-0889-D0F0-19D3-E76D850F30C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120806" y="136525"/>
            <a:ext cx="2720272" cy="5262320"/>
          </a:xfrm>
          <a:prstGeom prst="rect">
            <a:avLst/>
          </a:prstGeom>
        </p:spPr>
      </p:pic>
      <p:sp>
        <p:nvSpPr>
          <p:cNvPr id="10" name="Segnaposto testo 105">
            <a:extLst>
              <a:ext uri="{FF2B5EF4-FFF2-40B4-BE49-F238E27FC236}">
                <a16:creationId xmlns:a16="http://schemas.microsoft.com/office/drawing/2014/main" id="{924237D0-0DE4-65CF-7820-B4C531072E0C}"/>
              </a:ext>
            </a:extLst>
          </p:cNvPr>
          <p:cNvSpPr txBox="1">
            <a:spLocks/>
          </p:cNvSpPr>
          <p:nvPr/>
        </p:nvSpPr>
        <p:spPr>
          <a:xfrm>
            <a:off x="6329935" y="4044463"/>
            <a:ext cx="3281555" cy="4263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100" baseline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dirty="0"/>
              <a:t>gestione </a:t>
            </a:r>
            <a:r>
              <a:rPr lang="it-IT" dirty="0" err="1"/>
              <a:t>pROFILO</a:t>
            </a:r>
            <a:endParaRPr lang="it-IT" dirty="0"/>
          </a:p>
        </p:txBody>
      </p:sp>
      <p:sp>
        <p:nvSpPr>
          <p:cNvPr id="11" name="Segnaposto testo 101">
            <a:extLst>
              <a:ext uri="{FF2B5EF4-FFF2-40B4-BE49-F238E27FC236}">
                <a16:creationId xmlns:a16="http://schemas.microsoft.com/office/drawing/2014/main" id="{1DDBBA18-60C0-A2AE-C832-B558CB99F372}"/>
              </a:ext>
            </a:extLst>
          </p:cNvPr>
          <p:cNvSpPr txBox="1">
            <a:spLocks/>
          </p:cNvSpPr>
          <p:nvPr/>
        </p:nvSpPr>
        <p:spPr>
          <a:xfrm>
            <a:off x="6329935" y="4423967"/>
            <a:ext cx="3281555" cy="112574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r">
              <a:lnSpc>
                <a:spcPct val="120000"/>
              </a:lnSpc>
              <a:spcAft>
                <a:spcPts val="600"/>
              </a:spcAft>
            </a:pPr>
            <a:r>
              <a:rPr lang="en-US" sz="1400"/>
              <a:t>L’utente può visualizzare le informazioni personali e modificare dati spesso suscettibili di subire cambiamenti come telefono, indirizzo, email, password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06817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olo 112">
            <a:extLst>
              <a:ext uri="{FF2B5EF4-FFF2-40B4-BE49-F238E27FC236}">
                <a16:creationId xmlns:a16="http://schemas.microsoft.com/office/drawing/2014/main" id="{BFE2B5AB-A5E2-4E81-9A28-0F3EFE4B4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492663" y="3894118"/>
            <a:ext cx="3647640" cy="783101"/>
          </a:xfrm>
        </p:spPr>
        <p:txBody>
          <a:bodyPr rtlCol="0"/>
          <a:lstStyle/>
          <a:p>
            <a:pPr rtl="0"/>
            <a:r>
              <a:rPr lang="it-IT" dirty="0"/>
              <a:t>MOCKUP DELLE INTERFACCE</a:t>
            </a:r>
          </a:p>
        </p:txBody>
      </p:sp>
      <p:sp>
        <p:nvSpPr>
          <p:cNvPr id="106" name="Segnaposto testo 105">
            <a:extLst>
              <a:ext uri="{FF2B5EF4-FFF2-40B4-BE49-F238E27FC236}">
                <a16:creationId xmlns:a16="http://schemas.microsoft.com/office/drawing/2014/main" id="{F602BA9F-64DF-443C-A15D-FB8E9129F1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5911" y="136525"/>
            <a:ext cx="3281555" cy="426393"/>
          </a:xfrm>
        </p:spPr>
        <p:txBody>
          <a:bodyPr rtlCol="0"/>
          <a:lstStyle/>
          <a:p>
            <a:pPr rtl="0"/>
            <a:r>
              <a:rPr lang="it-IT" dirty="0"/>
              <a:t>Accesso Amministrativo</a:t>
            </a:r>
          </a:p>
        </p:txBody>
      </p:sp>
      <p:sp>
        <p:nvSpPr>
          <p:cNvPr id="102" name="Segnaposto testo 101">
            <a:extLst>
              <a:ext uri="{FF2B5EF4-FFF2-40B4-BE49-F238E27FC236}">
                <a16:creationId xmlns:a16="http://schemas.microsoft.com/office/drawing/2014/main" id="{87C9F3E7-849D-4701-91D9-6C693FCDF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911" y="516029"/>
            <a:ext cx="3281555" cy="1125740"/>
          </a:xfrm>
        </p:spPr>
        <p:txBody>
          <a:bodyPr rtlCol="0"/>
          <a:lstStyle/>
          <a:p>
            <a:pPr indent="-228600">
              <a:lnSpc>
                <a:spcPct val="120000"/>
              </a:lnSpc>
              <a:spcAft>
                <a:spcPts val="600"/>
              </a:spcAft>
            </a:pPr>
            <a:r>
              <a:rPr lang="en-US" dirty="0" err="1"/>
              <a:t>Agli</a:t>
            </a:r>
            <a:r>
              <a:rPr lang="en-US" dirty="0"/>
              <a:t> </a:t>
            </a:r>
            <a:r>
              <a:rPr lang="en-US" dirty="0" err="1"/>
              <a:t>impiegati</a:t>
            </a:r>
            <a:r>
              <a:rPr lang="en-US" dirty="0"/>
              <a:t>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richiesto</a:t>
            </a:r>
            <a:r>
              <a:rPr lang="en-US" dirty="0"/>
              <a:t> di </a:t>
            </a:r>
            <a:r>
              <a:rPr lang="en-US" dirty="0" err="1"/>
              <a:t>eseguire</a:t>
            </a:r>
            <a:r>
              <a:rPr lang="en-US" dirty="0"/>
              <a:t> </a:t>
            </a:r>
            <a:r>
              <a:rPr lang="en-US" dirty="0" err="1"/>
              <a:t>l’accesso</a:t>
            </a:r>
            <a:r>
              <a:rPr lang="en-US" dirty="0"/>
              <a:t>. 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998B4C9-559E-4482-B57E-1FC2E44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it-IT"/>
              <a:t>03/08/20XX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2AC6252-4303-4C45-9EC4-303A08CB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it-IT" smtClean="0"/>
              <a:pPr rtl="0"/>
              <a:t>8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2C7E5D2-8BAC-3311-3A67-F308CEF86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489785" y="1278499"/>
            <a:ext cx="2604536" cy="4944325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3FE167E1-0889-D0F0-19D3-E76D850F30C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120806" y="174809"/>
            <a:ext cx="2720272" cy="5185752"/>
          </a:xfrm>
          <a:prstGeom prst="rect">
            <a:avLst/>
          </a:prstGeom>
        </p:spPr>
      </p:pic>
      <p:sp>
        <p:nvSpPr>
          <p:cNvPr id="10" name="Segnaposto testo 105">
            <a:extLst>
              <a:ext uri="{FF2B5EF4-FFF2-40B4-BE49-F238E27FC236}">
                <a16:creationId xmlns:a16="http://schemas.microsoft.com/office/drawing/2014/main" id="{924237D0-0DE4-65CF-7820-B4C531072E0C}"/>
              </a:ext>
            </a:extLst>
          </p:cNvPr>
          <p:cNvSpPr txBox="1">
            <a:spLocks/>
          </p:cNvSpPr>
          <p:nvPr/>
        </p:nvSpPr>
        <p:spPr>
          <a:xfrm>
            <a:off x="6329935" y="3792675"/>
            <a:ext cx="3281555" cy="4263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100" baseline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dirty="0" err="1"/>
              <a:t>HoME</a:t>
            </a:r>
            <a:r>
              <a:rPr lang="it-IT" dirty="0"/>
              <a:t> </a:t>
            </a:r>
            <a:r>
              <a:rPr lang="it-IT" dirty="0" err="1"/>
              <a:t>AMministrativo</a:t>
            </a:r>
            <a:endParaRPr lang="it-IT" dirty="0"/>
          </a:p>
        </p:txBody>
      </p:sp>
      <p:sp>
        <p:nvSpPr>
          <p:cNvPr id="11" name="Segnaposto testo 101">
            <a:extLst>
              <a:ext uri="{FF2B5EF4-FFF2-40B4-BE49-F238E27FC236}">
                <a16:creationId xmlns:a16="http://schemas.microsoft.com/office/drawing/2014/main" id="{1DDBBA18-60C0-A2AE-C832-B558CB99F372}"/>
              </a:ext>
            </a:extLst>
          </p:cNvPr>
          <p:cNvSpPr txBox="1">
            <a:spLocks/>
          </p:cNvSpPr>
          <p:nvPr/>
        </p:nvSpPr>
        <p:spPr>
          <a:xfrm>
            <a:off x="6329935" y="4172179"/>
            <a:ext cx="3281555" cy="112574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400" dirty="0"/>
              <a:t>Una volta effettuato l’accesso verrà reindirizzato alla sezione amministrativa dove è possibile eseguire statistiche sulle prenotazioni e gestire il profilo</a:t>
            </a:r>
          </a:p>
          <a:p>
            <a:pPr indent="-228600" algn="r">
              <a:lnSpc>
                <a:spcPct val="120000"/>
              </a:lnSpc>
              <a:spcAft>
                <a:spcPts val="600"/>
              </a:spcAft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73635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olo 112">
            <a:extLst>
              <a:ext uri="{FF2B5EF4-FFF2-40B4-BE49-F238E27FC236}">
                <a16:creationId xmlns:a16="http://schemas.microsoft.com/office/drawing/2014/main" id="{BFE2B5AB-A5E2-4E81-9A28-0F3EFE4B4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492663" y="3894118"/>
            <a:ext cx="3647640" cy="783101"/>
          </a:xfrm>
        </p:spPr>
        <p:txBody>
          <a:bodyPr rtlCol="0"/>
          <a:lstStyle/>
          <a:p>
            <a:pPr rtl="0"/>
            <a:r>
              <a:rPr lang="it-IT" dirty="0"/>
              <a:t>MOCKUP DELLE INTERFACCE</a:t>
            </a:r>
          </a:p>
        </p:txBody>
      </p:sp>
      <p:sp>
        <p:nvSpPr>
          <p:cNvPr id="106" name="Segnaposto testo 105">
            <a:extLst>
              <a:ext uri="{FF2B5EF4-FFF2-40B4-BE49-F238E27FC236}">
                <a16:creationId xmlns:a16="http://schemas.microsoft.com/office/drawing/2014/main" id="{F602BA9F-64DF-443C-A15D-FB8E9129F1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54447" y="971408"/>
            <a:ext cx="3281555" cy="426393"/>
          </a:xfrm>
        </p:spPr>
        <p:txBody>
          <a:bodyPr rtlCol="0"/>
          <a:lstStyle/>
          <a:p>
            <a:pPr algn="ctr" rtl="0"/>
            <a:r>
              <a:rPr lang="it-IT" dirty="0"/>
              <a:t>CALCOLO DEL numero di  Prenotazioni</a:t>
            </a:r>
          </a:p>
        </p:txBody>
      </p:sp>
      <p:sp>
        <p:nvSpPr>
          <p:cNvPr id="102" name="Segnaposto testo 101">
            <a:extLst>
              <a:ext uri="{FF2B5EF4-FFF2-40B4-BE49-F238E27FC236}">
                <a16:creationId xmlns:a16="http://schemas.microsoft.com/office/drawing/2014/main" id="{87C9F3E7-849D-4701-91D9-6C693FCDF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54447" y="1350912"/>
            <a:ext cx="3281555" cy="1125740"/>
          </a:xfrm>
        </p:spPr>
        <p:txBody>
          <a:bodyPr rtlCol="0"/>
          <a:lstStyle/>
          <a:p>
            <a:pPr indent="-228600" algn="ctr">
              <a:lnSpc>
                <a:spcPct val="120000"/>
              </a:lnSpc>
              <a:spcAft>
                <a:spcPts val="600"/>
              </a:spcAft>
            </a:pPr>
            <a:r>
              <a:rPr lang="en-US" dirty="0"/>
              <a:t>È possible </a:t>
            </a:r>
            <a:r>
              <a:rPr lang="en-US" dirty="0" err="1"/>
              <a:t>richiedere</a:t>
            </a:r>
            <a:r>
              <a:rPr lang="en-US" dirty="0"/>
              <a:t> di </a:t>
            </a:r>
            <a:r>
              <a:rPr lang="en-US" dirty="0" err="1"/>
              <a:t>calcolare</a:t>
            </a:r>
            <a:r>
              <a:rPr lang="en-US" dirty="0"/>
              <a:t> il </a:t>
            </a:r>
            <a:r>
              <a:rPr lang="en-US" dirty="0" err="1"/>
              <a:t>numero</a:t>
            </a:r>
            <a:r>
              <a:rPr lang="en-US" dirty="0"/>
              <a:t> di </a:t>
            </a:r>
            <a:r>
              <a:rPr lang="en-US" dirty="0" err="1"/>
              <a:t>prestazioni</a:t>
            </a:r>
            <a:r>
              <a:rPr lang="en-US" dirty="0"/>
              <a:t> </a:t>
            </a:r>
            <a:r>
              <a:rPr lang="en-US" dirty="0" err="1"/>
              <a:t>eseguite</a:t>
            </a:r>
            <a:r>
              <a:rPr lang="en-US" dirty="0"/>
              <a:t> o quelle </a:t>
            </a:r>
            <a:r>
              <a:rPr lang="en-US" dirty="0" err="1"/>
              <a:t>prenotate</a:t>
            </a:r>
            <a:r>
              <a:rPr lang="en-US" dirty="0"/>
              <a:t> e non </a:t>
            </a:r>
            <a:r>
              <a:rPr lang="en-US" dirty="0" err="1"/>
              <a:t>fruite</a:t>
            </a:r>
            <a:r>
              <a:rPr lang="en-US" dirty="0"/>
              <a:t> da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pazienti</a:t>
            </a:r>
            <a:r>
              <a:rPr lang="en-US" dirty="0"/>
              <a:t>. È data </a:t>
            </a:r>
            <a:r>
              <a:rPr lang="en-US" dirty="0" err="1"/>
              <a:t>inoltre</a:t>
            </a:r>
            <a:r>
              <a:rPr lang="en-US" dirty="0"/>
              <a:t> la </a:t>
            </a:r>
            <a:r>
              <a:rPr lang="en-US" dirty="0" err="1"/>
              <a:t>possibilità</a:t>
            </a:r>
            <a:r>
              <a:rPr lang="en-US" dirty="0"/>
              <a:t> di </a:t>
            </a:r>
            <a:r>
              <a:rPr lang="en-US" dirty="0" err="1"/>
              <a:t>scegliere</a:t>
            </a:r>
            <a:r>
              <a:rPr lang="en-US" dirty="0"/>
              <a:t> il </a:t>
            </a:r>
            <a:r>
              <a:rPr lang="en-US" dirty="0" err="1"/>
              <a:t>periodo</a:t>
            </a:r>
            <a:r>
              <a:rPr lang="en-US" dirty="0"/>
              <a:t> in cui </a:t>
            </a:r>
            <a:r>
              <a:rPr lang="en-US" dirty="0" err="1"/>
              <a:t>eseguire</a:t>
            </a:r>
            <a:r>
              <a:rPr lang="en-US" dirty="0"/>
              <a:t> il </a:t>
            </a:r>
            <a:r>
              <a:rPr lang="en-US" dirty="0" err="1"/>
              <a:t>calcolo</a:t>
            </a:r>
            <a:r>
              <a:rPr lang="en-US" dirty="0"/>
              <a:t> e la </a:t>
            </a:r>
            <a:r>
              <a:rPr lang="en-US" dirty="0" err="1"/>
              <a:t>suddivisione</a:t>
            </a:r>
            <a:r>
              <a:rPr lang="en-US" dirty="0"/>
              <a:t> </a:t>
            </a:r>
            <a:r>
              <a:rPr lang="en-US" dirty="0" err="1"/>
              <a:t>dell’ammontare</a:t>
            </a:r>
            <a:r>
              <a:rPr lang="en-US" dirty="0"/>
              <a:t> per mese o per anno. É possible </a:t>
            </a:r>
            <a:r>
              <a:rPr lang="en-US" dirty="0" err="1"/>
              <a:t>inoltre</a:t>
            </a:r>
            <a:r>
              <a:rPr lang="en-US" dirty="0"/>
              <a:t> </a:t>
            </a:r>
            <a:r>
              <a:rPr lang="en-US" dirty="0" err="1"/>
              <a:t>passare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visualizzazione</a:t>
            </a:r>
            <a:r>
              <a:rPr lang="en-US" dirty="0"/>
              <a:t> del </a:t>
            </a:r>
            <a:r>
              <a:rPr lang="en-US" dirty="0" err="1"/>
              <a:t>grafico</a:t>
            </a:r>
            <a:r>
              <a:rPr lang="en-US" dirty="0"/>
              <a:t>.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998B4C9-559E-4482-B57E-1FC2E44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it-IT"/>
              <a:t>03/08/20XX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2AC6252-4303-4C45-9EC4-303A08CB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it-IT" smtClean="0"/>
              <a:pPr rtl="0"/>
              <a:t>9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2C7E5D2-8BAC-3311-3A67-F308CEF86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450800" y="1183333"/>
            <a:ext cx="2682505" cy="5134657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3FE167E1-0889-D0F0-19D3-E76D850F30C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120806" y="207210"/>
            <a:ext cx="2720272" cy="512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3957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Custom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463"/>
      </a:accent1>
      <a:accent2>
        <a:srgbClr val="A8CADC"/>
      </a:accent2>
      <a:accent3>
        <a:srgbClr val="74A9EA"/>
      </a:accent3>
      <a:accent4>
        <a:srgbClr val="04B3C3"/>
      </a:accent4>
      <a:accent5>
        <a:srgbClr val="5F8473"/>
      </a:accent5>
      <a:accent6>
        <a:srgbClr val="D1EF59"/>
      </a:accent6>
      <a:hlink>
        <a:srgbClr val="0563C1"/>
      </a:hlink>
      <a:folHlink>
        <a:srgbClr val="954F72"/>
      </a:folHlink>
    </a:clrScheme>
    <a:fontScheme name="Custom 29">
      <a:majorFont>
        <a:latin typeface="Seaford Bold"/>
        <a:ea typeface=""/>
        <a:cs typeface=""/>
      </a:majorFont>
      <a:minorFont>
        <a:latin typeface="Quir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392008_TF89652269_Win32" id="{E0C6207D-877A-4F1B-9AD4-1864F3FF9D1D}" vid="{60BCA6B1-7C0E-421B-8B07-E6D7CD4AEDA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7064F8B-46A2-4F22-9203-449568FB58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F4F0A7-9599-4FE3-A548-853A09CF02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984FD82-9185-4244-A7C8-36B2990083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Presentazione per il settore sanitario</Template>
  <TotalTime>178</TotalTime>
  <Words>434</Words>
  <Application>Microsoft Office PowerPoint</Application>
  <PresentationFormat>Widescreen</PresentationFormat>
  <Paragraphs>81</Paragraphs>
  <Slides>12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8" baseType="lpstr">
      <vt:lpstr>Arial</vt:lpstr>
      <vt:lpstr>Calibri</vt:lpstr>
      <vt:lpstr>Quire Sans</vt:lpstr>
      <vt:lpstr>Seaford</vt:lpstr>
      <vt:lpstr>Seaford Bold</vt:lpstr>
      <vt:lpstr>Tema di Office</vt:lpstr>
      <vt:lpstr>RADIOLAB</vt:lpstr>
      <vt:lpstr>OBIETTIVI</vt:lpstr>
      <vt:lpstr>MOCKUP DELLE INTERFACCE</vt:lpstr>
      <vt:lpstr>MOCKUP DELLE INTERFACCE</vt:lpstr>
      <vt:lpstr>MOCKUP DELLE INTERFACCE</vt:lpstr>
      <vt:lpstr>MOCKUP DELLE INTERFACCE</vt:lpstr>
      <vt:lpstr>MOCKUP DELLE INTERFACCE</vt:lpstr>
      <vt:lpstr>MOCKUP DELLE INTERFACCE</vt:lpstr>
      <vt:lpstr>MOCKUP DELLE INTERFACCE</vt:lpstr>
      <vt:lpstr>USE CASE Paziente</vt:lpstr>
      <vt:lpstr>USE CASE AMMINISTRATIVO</vt:lpstr>
      <vt:lpstr>GRAZIE PER 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RADIOLAB</dc:title>
  <dc:creator>Eleonora Galgano</dc:creator>
  <cp:lastModifiedBy>Eleonora Galgano</cp:lastModifiedBy>
  <cp:revision>9</cp:revision>
  <dcterms:created xsi:type="dcterms:W3CDTF">2022-06-09T22:52:18Z</dcterms:created>
  <dcterms:modified xsi:type="dcterms:W3CDTF">2022-07-18T07:15:47Z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